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88" r:id="rId4"/>
    <p:sldId id="287" r:id="rId5"/>
    <p:sldId id="289" r:id="rId6"/>
    <p:sldId id="290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78" r:id="rId15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18"/>
      <p:bold r:id="rId19"/>
    </p:embeddedFont>
    <p:embeddedFont>
      <p:font typeface="나눔고딕 ExtraBold" panose="020D0904000000000000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594965F-0012-4B76-B0FF-88B8D49728EC}">
          <p14:sldIdLst>
            <p14:sldId id="257"/>
            <p14:sldId id="258"/>
          </p14:sldIdLst>
        </p14:section>
        <p14:section name="서론" id="{A7AD83AE-5757-460D-8CC6-2F4F87D3228F}">
          <p14:sldIdLst>
            <p14:sldId id="288"/>
            <p14:sldId id="287"/>
          </p14:sldIdLst>
        </p14:section>
        <p14:section name="실험 프로토콜" id="{A3021F95-01BA-4F6F-9B25-CAAD9150C83A}">
          <p14:sldIdLst>
            <p14:sldId id="289"/>
            <p14:sldId id="290"/>
            <p14:sldId id="291"/>
          </p14:sldIdLst>
        </p14:section>
        <p14:section name="실험 결과" id="{084018D8-3ECB-4B0F-9DA4-FA78A284F343}">
          <p14:sldIdLst>
            <p14:sldId id="293"/>
            <p14:sldId id="294"/>
            <p14:sldId id="295"/>
            <p14:sldId id="296"/>
            <p14:sldId id="297"/>
          </p14:sldIdLst>
        </p14:section>
        <p14:section name="결론" id="{0F6A939A-79FD-436C-BDA2-44006C59CC7B}">
          <p14:sldIdLst>
            <p14:sldId id="298"/>
          </p14:sldIdLst>
        </p14:section>
        <p14:section name="형식" id="{1B4AD93F-5403-4F14-8FD8-3258C4FC3EAA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2478" autoAdjust="0"/>
  </p:normalViewPr>
  <p:slideViewPr>
    <p:cSldViewPr snapToGrid="0">
      <p:cViewPr varScale="1">
        <p:scale>
          <a:sx n="71" d="100"/>
          <a:sy n="71" d="100"/>
        </p:scale>
        <p:origin x="1747" y="53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은선" userId="60aaf277a1b5c0bb" providerId="LiveId" clId="{0D0969D8-A243-4A22-ACC2-DDF82B6C7633}"/>
    <pc:docChg chg="undo redo custSel addSld delSld modSld sldOrd modMainMaster addSection delSection modSection">
      <pc:chgData name="강 은선" userId="60aaf277a1b5c0bb" providerId="LiveId" clId="{0D0969D8-A243-4A22-ACC2-DDF82B6C7633}" dt="2020-12-08T15:33:57.743" v="9896"/>
      <pc:docMkLst>
        <pc:docMk/>
      </pc:docMkLst>
      <pc:sldChg chg="del ord">
        <pc:chgData name="강 은선" userId="60aaf277a1b5c0bb" providerId="LiveId" clId="{0D0969D8-A243-4A22-ACC2-DDF82B6C7633}" dt="2020-12-08T10:26:03.186" v="160" actId="47"/>
        <pc:sldMkLst>
          <pc:docMk/>
          <pc:sldMk cId="3838718321" sldId="256"/>
        </pc:sldMkLst>
      </pc:sldChg>
      <pc:sldChg chg="addSp delSp modSp mod modTransition delAnim modNotesTx">
        <pc:chgData name="강 은선" userId="60aaf277a1b5c0bb" providerId="LiveId" clId="{0D0969D8-A243-4A22-ACC2-DDF82B6C7633}" dt="2020-12-08T15:32:38.097" v="9895"/>
        <pc:sldMkLst>
          <pc:docMk/>
          <pc:sldMk cId="0" sldId="257"/>
        </pc:sldMkLst>
        <pc:spChg chg="mod">
          <ac:chgData name="강 은선" userId="60aaf277a1b5c0bb" providerId="LiveId" clId="{0D0969D8-A243-4A22-ACC2-DDF82B6C7633}" dt="2020-12-08T10:24:13.978" v="142" actId="113"/>
          <ac:spMkLst>
            <pc:docMk/>
            <pc:sldMk cId="0" sldId="257"/>
            <ac:spMk id="2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1:01.216" v="4132"/>
          <ac:spMkLst>
            <pc:docMk/>
            <pc:sldMk cId="0" sldId="257"/>
            <ac:spMk id="3" creationId="{00000000-0000-0000-0000-000000000000}"/>
          </ac:spMkLst>
        </pc:spChg>
        <pc:spChg chg="del">
          <ac:chgData name="강 은선" userId="60aaf277a1b5c0bb" providerId="LiveId" clId="{0D0969D8-A243-4A22-ACC2-DDF82B6C7633}" dt="2020-12-08T10:24:39.181" v="146" actId="478"/>
          <ac:spMkLst>
            <pc:docMk/>
            <pc:sldMk cId="0" sldId="257"/>
            <ac:spMk id="11" creationId="{00000000-0000-0000-0000-000000000000}"/>
          </ac:spMkLst>
        </pc:spChg>
        <pc:grpChg chg="add mod">
          <ac:chgData name="강 은선" userId="60aaf277a1b5c0bb" providerId="LiveId" clId="{0D0969D8-A243-4A22-ACC2-DDF82B6C7633}" dt="2020-12-08T10:25:50.735" v="159" actId="14100"/>
          <ac:grpSpMkLst>
            <pc:docMk/>
            <pc:sldMk cId="0" sldId="257"/>
            <ac:grpSpMk id="4" creationId="{9A6050ED-E1D7-43B9-9688-B17B7830F9B3}"/>
          </ac:grpSpMkLst>
        </pc:grpChg>
        <pc:grpChg chg="add del mod">
          <ac:chgData name="강 은선" userId="60aaf277a1b5c0bb" providerId="LiveId" clId="{0D0969D8-A243-4A22-ACC2-DDF82B6C7633}" dt="2020-12-08T10:24:57.367" v="149" actId="165"/>
          <ac:grpSpMkLst>
            <pc:docMk/>
            <pc:sldMk cId="0" sldId="257"/>
            <ac:grpSpMk id="35" creationId="{79708E3D-D6F3-442B-A82E-430F8D625007}"/>
          </ac:grpSpMkLst>
        </pc:grpChg>
        <pc:picChg chg="add del mod">
          <ac:chgData name="강 은선" userId="60aaf277a1b5c0bb" providerId="LiveId" clId="{0D0969D8-A243-4A22-ACC2-DDF82B6C7633}" dt="2020-12-08T15:26:29.608" v="9889" actId="478"/>
          <ac:picMkLst>
            <pc:docMk/>
            <pc:sldMk cId="0" sldId="257"/>
            <ac:picMk id="5" creationId="{723904AC-BB22-436B-9D38-AF314481EBD4}"/>
          </ac:picMkLst>
        </pc:picChg>
        <pc:picChg chg="add del mod">
          <ac:chgData name="강 은선" userId="60aaf277a1b5c0bb" providerId="LiveId" clId="{0D0969D8-A243-4A22-ACC2-DDF82B6C7633}" dt="2020-12-08T15:27:18.811" v="9891" actId="478"/>
          <ac:picMkLst>
            <pc:docMk/>
            <pc:sldMk cId="0" sldId="257"/>
            <ac:picMk id="6" creationId="{2D56EFF7-42CB-4765-AE6B-6038B648D4EB}"/>
          </ac:picMkLst>
        </pc:picChg>
        <pc:picChg chg="add del mod">
          <ac:chgData name="강 은선" userId="60aaf277a1b5c0bb" providerId="LiveId" clId="{0D0969D8-A243-4A22-ACC2-DDF82B6C7633}" dt="2020-12-08T15:27:40.763" v="9893" actId="478"/>
          <ac:picMkLst>
            <pc:docMk/>
            <pc:sldMk cId="0" sldId="257"/>
            <ac:picMk id="7" creationId="{A2170F7C-61A1-426F-897A-BF1D9919EFFC}"/>
          </ac:picMkLst>
        </pc:pic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0" sldId="257"/>
            <ac:picMk id="8" creationId="{4E0FABA0-2DD2-4D94-A056-0BEDB61D1789}"/>
          </ac:picMkLst>
        </pc:picChg>
        <pc:picChg chg="del">
          <ac:chgData name="강 은선" userId="60aaf277a1b5c0bb" providerId="LiveId" clId="{0D0969D8-A243-4A22-ACC2-DDF82B6C7633}" dt="2020-12-08T10:24:36.694" v="145" actId="478"/>
          <ac:picMkLst>
            <pc:docMk/>
            <pc:sldMk cId="0" sldId="257"/>
            <ac:picMk id="17" creationId="{00000000-0000-0000-0000-000000000000}"/>
          </ac:picMkLst>
        </pc:picChg>
        <pc:cxnChg chg="mod topLvl">
          <ac:chgData name="강 은선" userId="60aaf277a1b5c0bb" providerId="LiveId" clId="{0D0969D8-A243-4A22-ACC2-DDF82B6C7633}" dt="2020-12-08T10:24:59.434" v="150" actId="164"/>
          <ac:cxnSpMkLst>
            <pc:docMk/>
            <pc:sldMk cId="0" sldId="257"/>
            <ac:cxnSpMk id="14" creationId="{00000000-0000-0000-0000-000000000000}"/>
          </ac:cxnSpMkLst>
        </pc:cxnChg>
        <pc:cxnChg chg="mod topLvl">
          <ac:chgData name="강 은선" userId="60aaf277a1b5c0bb" providerId="LiveId" clId="{0D0969D8-A243-4A22-ACC2-DDF82B6C7633}" dt="2020-12-08T10:24:59.434" v="150" actId="164"/>
          <ac:cxnSpMkLst>
            <pc:docMk/>
            <pc:sldMk cId="0" sldId="257"/>
            <ac:cxnSpMk id="15" creationId="{00000000-0000-0000-0000-000000000000}"/>
          </ac:cxnSpMkLst>
        </pc:cxnChg>
        <pc:cxnChg chg="mod topLvl">
          <ac:chgData name="강 은선" userId="60aaf277a1b5c0bb" providerId="LiveId" clId="{0D0969D8-A243-4A22-ACC2-DDF82B6C7633}" dt="2020-12-08T10:24:59.434" v="150" actId="164"/>
          <ac:cxnSpMkLst>
            <pc:docMk/>
            <pc:sldMk cId="0" sldId="257"/>
            <ac:cxnSpMk id="16" creationId="{00000000-0000-0000-0000-000000000000}"/>
          </ac:cxnSpMkLst>
        </pc:cxnChg>
        <pc:cxnChg chg="del mod">
          <ac:chgData name="강 은선" userId="60aaf277a1b5c0bb" providerId="LiveId" clId="{0D0969D8-A243-4A22-ACC2-DDF82B6C7633}" dt="2020-12-08T10:24:29.671" v="144" actId="478"/>
          <ac:cxnSpMkLst>
            <pc:docMk/>
            <pc:sldMk cId="0" sldId="257"/>
            <ac:cxnSpMk id="18" creationId="{00000000-0000-0000-0000-000000000000}"/>
          </ac:cxnSpMkLst>
        </pc:cxnChg>
      </pc:sldChg>
      <pc:sldChg chg="addSp delSp modSp mod modTransition delAnim modAnim modNotesTx">
        <pc:chgData name="강 은선" userId="60aaf277a1b5c0bb" providerId="LiveId" clId="{0D0969D8-A243-4A22-ACC2-DDF82B6C7633}" dt="2020-12-08T15:32:38.097" v="9895"/>
        <pc:sldMkLst>
          <pc:docMk/>
          <pc:sldMk cId="0" sldId="258"/>
        </pc:sldMkLst>
        <pc:spChg chg="mod">
          <ac:chgData name="강 은선" userId="60aaf277a1b5c0bb" providerId="LiveId" clId="{0D0969D8-A243-4A22-ACC2-DDF82B6C7633}" dt="2020-12-08T12:52:19.131" v="3680" actId="207"/>
          <ac:spMkLst>
            <pc:docMk/>
            <pc:sldMk cId="0" sldId="258"/>
            <ac:spMk id="12" creationId="{00000000-0000-0000-0000-000000000000}"/>
          </ac:spMkLst>
        </pc:spChg>
        <pc:spChg chg="add del mod ord topLvl">
          <ac:chgData name="강 은선" userId="60aaf277a1b5c0bb" providerId="LiveId" clId="{0D0969D8-A243-4A22-ACC2-DDF82B6C7633}" dt="2020-12-08T12:45:29.700" v="3511" actId="478"/>
          <ac:spMkLst>
            <pc:docMk/>
            <pc:sldMk cId="0" sldId="258"/>
            <ac:spMk id="13" creationId="{18158F56-913F-4EB7-B6A9-817563CD5B18}"/>
          </ac:spMkLst>
        </pc:spChg>
        <pc:spChg chg="add mod ord topLvl">
          <ac:chgData name="강 은선" userId="60aaf277a1b5c0bb" providerId="LiveId" clId="{0D0969D8-A243-4A22-ACC2-DDF82B6C7633}" dt="2020-12-08T12:52:19.131" v="3680" actId="207"/>
          <ac:spMkLst>
            <pc:docMk/>
            <pc:sldMk cId="0" sldId="258"/>
            <ac:spMk id="14" creationId="{D9187A71-CDEA-44CC-9D85-10CE5D76164E}"/>
          </ac:spMkLst>
        </pc:spChg>
        <pc:spChg chg="add mod ord topLvl">
          <ac:chgData name="강 은선" userId="60aaf277a1b5c0bb" providerId="LiveId" clId="{0D0969D8-A243-4A22-ACC2-DDF82B6C7633}" dt="2020-12-08T12:52:19.131" v="3680" actId="207"/>
          <ac:spMkLst>
            <pc:docMk/>
            <pc:sldMk cId="0" sldId="258"/>
            <ac:spMk id="16" creationId="{1B88E953-9FF3-41D6-A6F8-4DC865A52877}"/>
          </ac:spMkLst>
        </pc:spChg>
        <pc:spChg chg="add del">
          <ac:chgData name="강 은선" userId="60aaf277a1b5c0bb" providerId="LiveId" clId="{0D0969D8-A243-4A22-ACC2-DDF82B6C7633}" dt="2020-12-08T12:36:08.957" v="3354" actId="22"/>
          <ac:spMkLst>
            <pc:docMk/>
            <pc:sldMk cId="0" sldId="258"/>
            <ac:spMk id="23" creationId="{304C1203-6FE3-4B08-A51F-01EE2686883E}"/>
          </ac:spMkLst>
        </pc:spChg>
        <pc:spChg chg="mod ord topLvl">
          <ac:chgData name="강 은선" userId="60aaf277a1b5c0bb" providerId="LiveId" clId="{0D0969D8-A243-4A22-ACC2-DDF82B6C7633}" dt="2020-12-08T12:52:19.131" v="3680" actId="207"/>
          <ac:spMkLst>
            <pc:docMk/>
            <pc:sldMk cId="0" sldId="258"/>
            <ac:spMk id="25" creationId="{00000000-0000-0000-0000-000000000000}"/>
          </ac:spMkLst>
        </pc:spChg>
        <pc:spChg chg="add mod ord">
          <ac:chgData name="강 은선" userId="60aaf277a1b5c0bb" providerId="LiveId" clId="{0D0969D8-A243-4A22-ACC2-DDF82B6C7633}" dt="2020-12-08T13:53:42.521" v="6137"/>
          <ac:spMkLst>
            <pc:docMk/>
            <pc:sldMk cId="0" sldId="258"/>
            <ac:spMk id="31" creationId="{FEA47A35-538D-41AB-A314-76264DFCC373}"/>
          </ac:spMkLst>
        </pc:spChg>
        <pc:spChg chg="add del">
          <ac:chgData name="강 은선" userId="60aaf277a1b5c0bb" providerId="LiveId" clId="{0D0969D8-A243-4A22-ACC2-DDF82B6C7633}" dt="2020-12-08T12:44:58.066" v="3489" actId="22"/>
          <ac:spMkLst>
            <pc:docMk/>
            <pc:sldMk cId="0" sldId="258"/>
            <ac:spMk id="181" creationId="{5656BBD8-2649-47AC-8A78-75955E24D623}"/>
          </ac:spMkLst>
        </pc:spChg>
        <pc:spChg chg="add del mod">
          <ac:chgData name="강 은선" userId="60aaf277a1b5c0bb" providerId="LiveId" clId="{0D0969D8-A243-4A22-ACC2-DDF82B6C7633}" dt="2020-12-08T12:45:40.374" v="3512" actId="478"/>
          <ac:spMkLst>
            <pc:docMk/>
            <pc:sldMk cId="0" sldId="258"/>
            <ac:spMk id="183" creationId="{1ACB7AB4-3CA3-4B68-A336-7A9C20793377}"/>
          </ac:spMkLst>
        </pc:spChg>
        <pc:grpChg chg="add del mod">
          <ac:chgData name="강 은선" userId="60aaf277a1b5c0bb" providerId="LiveId" clId="{0D0969D8-A243-4A22-ACC2-DDF82B6C7633}" dt="2020-12-08T12:28:30.251" v="3293" actId="165"/>
          <ac:grpSpMkLst>
            <pc:docMk/>
            <pc:sldMk cId="0" sldId="258"/>
            <ac:grpSpMk id="9" creationId="{FF306E9D-4D31-4ECD-9294-C40B40FE5AFF}"/>
          </ac:grpSpMkLst>
        </pc:grpChg>
        <pc:picChg chg="add del mod">
          <ac:chgData name="강 은선" userId="60aaf277a1b5c0bb" providerId="LiveId" clId="{0D0969D8-A243-4A22-ACC2-DDF82B6C7633}" dt="2020-12-08T15:27:43.793" v="9894" actId="478"/>
          <ac:picMkLst>
            <pc:docMk/>
            <pc:sldMk cId="0" sldId="258"/>
            <ac:picMk id="2" creationId="{58E28364-3606-44D5-B894-9965E9B4C450}"/>
          </ac:picMkLst>
        </pc:pic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0" sldId="258"/>
            <ac:picMk id="3" creationId="{B4D1D4BB-4356-486F-AAAE-18156FA73AD0}"/>
          </ac:picMkLst>
        </pc:picChg>
        <pc:picChg chg="del">
          <ac:chgData name="강 은선" userId="60aaf277a1b5c0bb" providerId="LiveId" clId="{0D0969D8-A243-4A22-ACC2-DDF82B6C7633}" dt="2020-12-08T10:29:33.393" v="257" actId="478"/>
          <ac:picMkLst>
            <pc:docMk/>
            <pc:sldMk cId="0" sldId="258"/>
            <ac:picMk id="11" creationId="{00000000-0000-0000-0000-000000000000}"/>
          </ac:picMkLst>
        </pc:picChg>
        <pc:cxnChg chg="mod ord topLvl">
          <ac:chgData name="강 은선" userId="60aaf277a1b5c0bb" providerId="LiveId" clId="{0D0969D8-A243-4A22-ACC2-DDF82B6C7633}" dt="2020-12-08T12:52:19.131" v="3680" actId="207"/>
          <ac:cxnSpMkLst>
            <pc:docMk/>
            <pc:sldMk cId="0" sldId="258"/>
            <ac:cxnSpMk id="17" creationId="{00000000-0000-0000-0000-000000000000}"/>
          </ac:cxnSpMkLst>
        </pc:cxnChg>
        <pc:cxnChg chg="mod ord topLvl">
          <ac:chgData name="강 은선" userId="60aaf277a1b5c0bb" providerId="LiveId" clId="{0D0969D8-A243-4A22-ACC2-DDF82B6C7633}" dt="2020-12-08T12:52:19.131" v="3680" actId="207"/>
          <ac:cxnSpMkLst>
            <pc:docMk/>
            <pc:sldMk cId="0" sldId="258"/>
            <ac:cxnSpMk id="26" creationId="{00000000-0000-0000-0000-000000000000}"/>
          </ac:cxnSpMkLst>
        </pc:cxnChg>
        <pc:cxnChg chg="mod ord topLvl">
          <ac:chgData name="강 은선" userId="60aaf277a1b5c0bb" providerId="LiveId" clId="{0D0969D8-A243-4A22-ACC2-DDF82B6C7633}" dt="2020-12-08T12:52:19.131" v="3680" actId="207"/>
          <ac:cxnSpMkLst>
            <pc:docMk/>
            <pc:sldMk cId="0" sldId="258"/>
            <ac:cxnSpMk id="27" creationId="{00000000-0000-0000-0000-000000000000}"/>
          </ac:cxnSpMkLst>
        </pc:cxnChg>
        <pc:cxnChg chg="mod ord topLvl">
          <ac:chgData name="강 은선" userId="60aaf277a1b5c0bb" providerId="LiveId" clId="{0D0969D8-A243-4A22-ACC2-DDF82B6C7633}" dt="2020-12-08T12:52:19.131" v="3680" actId="207"/>
          <ac:cxnSpMkLst>
            <pc:docMk/>
            <pc:sldMk cId="0" sldId="258"/>
            <ac:cxnSpMk id="28" creationId="{00000000-0000-0000-0000-000000000000}"/>
          </ac:cxnSpMkLst>
        </pc:cxnChg>
        <pc:cxnChg chg="del">
          <ac:chgData name="강 은선" userId="60aaf277a1b5c0bb" providerId="LiveId" clId="{0D0969D8-A243-4A22-ACC2-DDF82B6C7633}" dt="2020-12-08T10:29:24.099" v="256" actId="478"/>
          <ac:cxnSpMkLst>
            <pc:docMk/>
            <pc:sldMk cId="0" sldId="258"/>
            <ac:cxnSpMk id="29" creationId="{00000000-0000-0000-0000-000000000000}"/>
          </ac:cxnSpMkLst>
        </pc:cxnChg>
        <pc:cxnChg chg="mod ord topLvl">
          <ac:chgData name="강 은선" userId="60aaf277a1b5c0bb" providerId="LiveId" clId="{0D0969D8-A243-4A22-ACC2-DDF82B6C7633}" dt="2020-12-08T12:52:19.131" v="3680" actId="207"/>
          <ac:cxnSpMkLst>
            <pc:docMk/>
            <pc:sldMk cId="0" sldId="258"/>
            <ac:cxnSpMk id="30" creationId="{00000000-0000-0000-0000-000000000000}"/>
          </ac:cxnSpMkLst>
        </pc:cxnChg>
      </pc:sldChg>
      <pc:sldChg chg="add del">
        <pc:chgData name="강 은선" userId="60aaf277a1b5c0bb" providerId="LiveId" clId="{0D0969D8-A243-4A22-ACC2-DDF82B6C7633}" dt="2020-12-08T13:36:05.789" v="5508" actId="47"/>
        <pc:sldMkLst>
          <pc:docMk/>
          <pc:sldMk cId="365432044" sldId="259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2376111101" sldId="259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1614652424" sldId="260"/>
        </pc:sldMkLst>
      </pc:sldChg>
      <pc:sldChg chg="add del">
        <pc:chgData name="강 은선" userId="60aaf277a1b5c0bb" providerId="LiveId" clId="{0D0969D8-A243-4A22-ACC2-DDF82B6C7633}" dt="2020-12-08T13:50:14.058" v="6002" actId="47"/>
        <pc:sldMkLst>
          <pc:docMk/>
          <pc:sldMk cId="3745561147" sldId="260"/>
        </pc:sldMkLst>
      </pc:sldChg>
      <pc:sldChg chg="add del">
        <pc:chgData name="강 은선" userId="60aaf277a1b5c0bb" providerId="LiveId" clId="{0D0969D8-A243-4A22-ACC2-DDF82B6C7633}" dt="2020-12-08T14:13:20.548" v="7808" actId="47"/>
        <pc:sldMkLst>
          <pc:docMk/>
          <pc:sldMk cId="3422771913" sldId="261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3901388891" sldId="261"/>
        </pc:sldMkLst>
      </pc:sldChg>
      <pc:sldChg chg="add del">
        <pc:chgData name="강 은선" userId="60aaf277a1b5c0bb" providerId="LiveId" clId="{0D0969D8-A243-4A22-ACC2-DDF82B6C7633}" dt="2020-12-08T14:37:43.774" v="8704" actId="47"/>
        <pc:sldMkLst>
          <pc:docMk/>
          <pc:sldMk cId="366334367" sldId="262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3039918525" sldId="262"/>
        </pc:sldMkLst>
      </pc:sldChg>
      <pc:sldChg chg="add del mod ord modShow">
        <pc:chgData name="강 은선" userId="60aaf277a1b5c0bb" providerId="LiveId" clId="{0D0969D8-A243-4A22-ACC2-DDF82B6C7633}" dt="2020-12-08T14:46:59.894" v="9295" actId="47"/>
        <pc:sldMkLst>
          <pc:docMk/>
          <pc:sldMk cId="1837471606" sldId="263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3673579976" sldId="263"/>
        </pc:sldMkLst>
      </pc:sldChg>
      <pc:sldChg chg="add del ord">
        <pc:chgData name="강 은선" userId="60aaf277a1b5c0bb" providerId="LiveId" clId="{0D0969D8-A243-4A22-ACC2-DDF82B6C7633}" dt="2020-12-08T14:51:05.476" v="9861" actId="47"/>
        <pc:sldMkLst>
          <pc:docMk/>
          <pc:sldMk cId="3095590802" sldId="264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3478175893" sldId="264"/>
        </pc:sldMkLst>
      </pc:sldChg>
      <pc:sldChg chg="delSp modSp del mod ord modNotesTx">
        <pc:chgData name="강 은선" userId="60aaf277a1b5c0bb" providerId="LiveId" clId="{0D0969D8-A243-4A22-ACC2-DDF82B6C7633}" dt="2020-12-08T12:51:08.647" v="3673" actId="47"/>
        <pc:sldMkLst>
          <pc:docMk/>
          <pc:sldMk cId="0" sldId="265"/>
        </pc:sldMkLst>
        <pc:spChg chg="mod">
          <ac:chgData name="강 은선" userId="60aaf277a1b5c0bb" providerId="LiveId" clId="{0D0969D8-A243-4A22-ACC2-DDF82B6C7633}" dt="2020-12-08T12:27:45.500" v="3291"/>
          <ac:spMkLst>
            <pc:docMk/>
            <pc:sldMk cId="0" sldId="265"/>
            <ac:spMk id="14" creationId="{00000000-0000-0000-0000-000000000000}"/>
          </ac:spMkLst>
        </pc:spChg>
        <pc:grpChg chg="mod">
          <ac:chgData name="강 은선" userId="60aaf277a1b5c0bb" providerId="LiveId" clId="{0D0969D8-A243-4A22-ACC2-DDF82B6C7633}" dt="2020-12-08T12:21:16.095" v="3186" actId="1076"/>
          <ac:grpSpMkLst>
            <pc:docMk/>
            <pc:sldMk cId="0" sldId="265"/>
            <ac:grpSpMk id="22" creationId="{00000000-0000-0000-0000-000000000000}"/>
          </ac:grpSpMkLst>
        </pc:grpChg>
        <pc:picChg chg="del">
          <ac:chgData name="강 은선" userId="60aaf277a1b5c0bb" providerId="LiveId" clId="{0D0969D8-A243-4A22-ACC2-DDF82B6C7633}" dt="2020-12-08T11:07:06.869" v="673" actId="478"/>
          <ac:picMkLst>
            <pc:docMk/>
            <pc:sldMk cId="0" sldId="265"/>
            <ac:picMk id="13" creationId="{00000000-0000-0000-0000-000000000000}"/>
          </ac:picMkLst>
        </pc:picChg>
        <pc:cxnChg chg="del">
          <ac:chgData name="강 은선" userId="60aaf277a1b5c0bb" providerId="LiveId" clId="{0D0969D8-A243-4A22-ACC2-DDF82B6C7633}" dt="2020-12-08T12:27:18.775" v="3229" actId="478"/>
          <ac:cxnSpMkLst>
            <pc:docMk/>
            <pc:sldMk cId="0" sldId="265"/>
            <ac:cxnSpMk id="26" creationId="{00000000-0000-0000-0000-000000000000}"/>
          </ac:cxnSpMkLst>
        </pc:cxnChg>
      </pc:sldChg>
      <pc:sldChg chg="delSp modSp del mod ord">
        <pc:chgData name="강 은선" userId="60aaf277a1b5c0bb" providerId="LiveId" clId="{0D0969D8-A243-4A22-ACC2-DDF82B6C7633}" dt="2020-12-08T14:51:09.840" v="9862" actId="47"/>
        <pc:sldMkLst>
          <pc:docMk/>
          <pc:sldMk cId="3063464805" sldId="266"/>
        </pc:sldMkLst>
        <pc:spChg chg="mod">
          <ac:chgData name="강 은선" userId="60aaf277a1b5c0bb" providerId="LiveId" clId="{0D0969D8-A243-4A22-ACC2-DDF82B6C7633}" dt="2020-12-08T13:06:58.148" v="4481" actId="403"/>
          <ac:spMkLst>
            <pc:docMk/>
            <pc:sldMk cId="3063464805" sldId="266"/>
            <ac:spMk id="20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6:58.148" v="4481" actId="403"/>
          <ac:spMkLst>
            <pc:docMk/>
            <pc:sldMk cId="3063464805" sldId="266"/>
            <ac:spMk id="28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5.066" v="684" actId="478"/>
          <ac:picMkLst>
            <pc:docMk/>
            <pc:sldMk cId="3063464805" sldId="266"/>
            <ac:picMk id="19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0.581" v="9863" actId="47"/>
        <pc:sldMkLst>
          <pc:docMk/>
          <pc:sldMk cId="2465070186" sldId="267"/>
        </pc:sldMkLst>
        <pc:spChg chg="mod">
          <ac:chgData name="강 은선" userId="60aaf277a1b5c0bb" providerId="LiveId" clId="{0D0969D8-A243-4A22-ACC2-DDF82B6C7633}" dt="2020-12-08T13:07:01.038" v="4482" actId="403"/>
          <ac:spMkLst>
            <pc:docMk/>
            <pc:sldMk cId="2465070186" sldId="267"/>
            <ac:spMk id="6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01.038" v="4482" actId="403"/>
          <ac:spMkLst>
            <pc:docMk/>
            <pc:sldMk cId="2465070186" sldId="267"/>
            <ac:spMk id="17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6.094" v="685" actId="478"/>
          <ac:picMkLst>
            <pc:docMk/>
            <pc:sldMk cId="2465070186" sldId="267"/>
            <ac:picMk id="15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2.393" v="9868" actId="47"/>
        <pc:sldMkLst>
          <pc:docMk/>
          <pc:sldMk cId="0" sldId="269"/>
        </pc:sldMkLst>
        <pc:spChg chg="mod">
          <ac:chgData name="강 은선" userId="60aaf277a1b5c0bb" providerId="LiveId" clId="{0D0969D8-A243-4A22-ACC2-DDF82B6C7633}" dt="2020-12-08T13:07:21.140" v="4487" actId="403"/>
          <ac:spMkLst>
            <pc:docMk/>
            <pc:sldMk cId="0" sldId="269"/>
            <ac:spMk id="4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21.140" v="4487" actId="403"/>
          <ac:spMkLst>
            <pc:docMk/>
            <pc:sldMk cId="0" sldId="269"/>
            <ac:spMk id="5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52.183" v="690" actId="478"/>
          <ac:picMkLst>
            <pc:docMk/>
            <pc:sldMk cId="0" sldId="269"/>
            <ac:picMk id="49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0.984" v="9864" actId="47"/>
        <pc:sldMkLst>
          <pc:docMk/>
          <pc:sldMk cId="3347032952" sldId="271"/>
        </pc:sldMkLst>
        <pc:spChg chg="mod">
          <ac:chgData name="강 은선" userId="60aaf277a1b5c0bb" providerId="LiveId" clId="{0D0969D8-A243-4A22-ACC2-DDF82B6C7633}" dt="2020-12-08T13:07:03.659" v="4483" actId="403"/>
          <ac:spMkLst>
            <pc:docMk/>
            <pc:sldMk cId="3347032952" sldId="271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03.659" v="4483" actId="403"/>
          <ac:spMkLst>
            <pc:docMk/>
            <pc:sldMk cId="3347032952" sldId="271"/>
            <ac:spMk id="1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7.161" v="686" actId="478"/>
          <ac:picMkLst>
            <pc:docMk/>
            <pc:sldMk cId="3347032952" sldId="271"/>
            <ac:picMk id="10" creationId="{00000000-0000-0000-0000-000000000000}"/>
          </ac:picMkLst>
        </pc:picChg>
      </pc:sldChg>
      <pc:sldChg chg="delSp modSp del mod ord modNotesTx">
        <pc:chgData name="강 은선" userId="60aaf277a1b5c0bb" providerId="LiveId" clId="{0D0969D8-A243-4A22-ACC2-DDF82B6C7633}" dt="2020-12-08T12:58:12.010" v="3741" actId="47"/>
        <pc:sldMkLst>
          <pc:docMk/>
          <pc:sldMk cId="1768648285" sldId="276"/>
        </pc:sldMkLst>
        <pc:spChg chg="mod">
          <ac:chgData name="강 은선" userId="60aaf277a1b5c0bb" providerId="LiveId" clId="{0D0969D8-A243-4A22-ACC2-DDF82B6C7633}" dt="2020-12-08T10:33:04.478" v="434"/>
          <ac:spMkLst>
            <pc:docMk/>
            <pc:sldMk cId="1768648285" sldId="276"/>
            <ac:spMk id="2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34.131" v="680" actId="478"/>
          <ac:picMkLst>
            <pc:docMk/>
            <pc:sldMk cId="1768648285" sldId="276"/>
            <ac:picMk id="13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3.146" v="9869" actId="47"/>
        <pc:sldMkLst>
          <pc:docMk/>
          <pc:sldMk cId="1945979277" sldId="277"/>
        </pc:sldMkLst>
        <pc:spChg chg="mod">
          <ac:chgData name="강 은선" userId="60aaf277a1b5c0bb" providerId="LiveId" clId="{0D0969D8-A243-4A22-ACC2-DDF82B6C7633}" dt="2020-12-08T13:07:24.250" v="4488" actId="403"/>
          <ac:spMkLst>
            <pc:docMk/>
            <pc:sldMk cId="1945979277" sldId="277"/>
            <ac:spMk id="7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24.250" v="4488" actId="403"/>
          <ac:spMkLst>
            <pc:docMk/>
            <pc:sldMk cId="1945979277" sldId="277"/>
            <ac:spMk id="1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53.785" v="691" actId="478"/>
          <ac:picMkLst>
            <pc:docMk/>
            <pc:sldMk cId="1945979277" sldId="277"/>
            <ac:picMk id="13" creationId="{00000000-0000-0000-0000-000000000000}"/>
          </ac:picMkLst>
        </pc:picChg>
      </pc:sldChg>
      <pc:sldChg chg="addSp delSp modSp mod ord modTransition modNotesTx">
        <pc:chgData name="강 은선" userId="60aaf277a1b5c0bb" providerId="LiveId" clId="{0D0969D8-A243-4A22-ACC2-DDF82B6C7633}" dt="2020-12-08T15:33:57.743" v="9896"/>
        <pc:sldMkLst>
          <pc:docMk/>
          <pc:sldMk cId="0" sldId="278"/>
        </pc:sldMkLst>
        <pc:spChg chg="del">
          <ac:chgData name="강 은선" userId="60aaf277a1b5c0bb" providerId="LiveId" clId="{0D0969D8-A243-4A22-ACC2-DDF82B6C7633}" dt="2020-12-08T11:08:58.275" v="693" actId="478"/>
          <ac:spMkLst>
            <pc:docMk/>
            <pc:sldMk cId="0" sldId="278"/>
            <ac:spMk id="6" creationId="{00000000-0000-0000-0000-000000000000}"/>
          </ac:spMkLst>
        </pc:spChg>
        <pc:picChg chg="add mod">
          <ac:chgData name="강 은선" userId="60aaf277a1b5c0bb" providerId="LiveId" clId="{0D0969D8-A243-4A22-ACC2-DDF82B6C7633}" dt="2020-12-08T15:33:57.743" v="9896"/>
          <ac:picMkLst>
            <pc:docMk/>
            <pc:sldMk cId="0" sldId="278"/>
            <ac:picMk id="3" creationId="{756EDDEB-2E1D-4A70-93D9-544B47C3019C}"/>
          </ac:picMkLst>
        </pc:picChg>
        <pc:picChg chg="del">
          <ac:chgData name="강 은선" userId="60aaf277a1b5c0bb" providerId="LiveId" clId="{0D0969D8-A243-4A22-ACC2-DDF82B6C7633}" dt="2020-12-08T11:08:55.776" v="692" actId="478"/>
          <ac:picMkLst>
            <pc:docMk/>
            <pc:sldMk cId="0" sldId="278"/>
            <ac:picMk id="7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1.332" v="9865" actId="47"/>
        <pc:sldMkLst>
          <pc:docMk/>
          <pc:sldMk cId="3347032952" sldId="279"/>
        </pc:sldMkLst>
        <pc:spChg chg="mod">
          <ac:chgData name="강 은선" userId="60aaf277a1b5c0bb" providerId="LiveId" clId="{0D0969D8-A243-4A22-ACC2-DDF82B6C7633}" dt="2020-12-08T13:07:09.748" v="4484" actId="403"/>
          <ac:spMkLst>
            <pc:docMk/>
            <pc:sldMk cId="3347032952" sldId="279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09.748" v="4484" actId="403"/>
          <ac:spMkLst>
            <pc:docMk/>
            <pc:sldMk cId="3347032952" sldId="279"/>
            <ac:spMk id="13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8.318" v="687" actId="478"/>
          <ac:picMkLst>
            <pc:docMk/>
            <pc:sldMk cId="3347032952" sldId="279"/>
            <ac:picMk id="12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1.657" v="9866" actId="47"/>
        <pc:sldMkLst>
          <pc:docMk/>
          <pc:sldMk cId="3347032952" sldId="280"/>
        </pc:sldMkLst>
        <pc:spChg chg="mod">
          <ac:chgData name="강 은선" userId="60aaf277a1b5c0bb" providerId="LiveId" clId="{0D0969D8-A243-4A22-ACC2-DDF82B6C7633}" dt="2020-12-08T13:07:13.198" v="4485" actId="403"/>
          <ac:spMkLst>
            <pc:docMk/>
            <pc:sldMk cId="3347032952" sldId="280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13.198" v="4485" actId="403"/>
          <ac:spMkLst>
            <pc:docMk/>
            <pc:sldMk cId="3347032952" sldId="280"/>
            <ac:spMk id="13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9.339" v="688" actId="478"/>
          <ac:picMkLst>
            <pc:docMk/>
            <pc:sldMk cId="3347032952" sldId="280"/>
            <ac:picMk id="12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12.041" v="9867" actId="47"/>
        <pc:sldMkLst>
          <pc:docMk/>
          <pc:sldMk cId="3347032952" sldId="281"/>
        </pc:sldMkLst>
        <pc:spChg chg="mod">
          <ac:chgData name="강 은선" userId="60aaf277a1b5c0bb" providerId="LiveId" clId="{0D0969D8-A243-4A22-ACC2-DDF82B6C7633}" dt="2020-12-08T13:07:17.600" v="4486" actId="403"/>
          <ac:spMkLst>
            <pc:docMk/>
            <pc:sldMk cId="3347032952" sldId="281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7:17.600" v="4486" actId="403"/>
          <ac:spMkLst>
            <pc:docMk/>
            <pc:sldMk cId="3347032952" sldId="281"/>
            <ac:spMk id="14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50.424" v="689" actId="478"/>
          <ac:picMkLst>
            <pc:docMk/>
            <pc:sldMk cId="3347032952" sldId="281"/>
            <ac:picMk id="13" creationId="{00000000-0000-0000-0000-000000000000}"/>
          </ac:picMkLst>
        </pc:picChg>
      </pc:sldChg>
      <pc:sldChg chg="delSp modSp del mod ord">
        <pc:chgData name="강 은선" userId="60aaf277a1b5c0bb" providerId="LiveId" clId="{0D0969D8-A243-4A22-ACC2-DDF82B6C7633}" dt="2020-12-08T14:51:09.840" v="9862" actId="47"/>
        <pc:sldMkLst>
          <pc:docMk/>
          <pc:sldMk cId="3347032952" sldId="282"/>
        </pc:sldMkLst>
        <pc:spChg chg="mod">
          <ac:chgData name="강 은선" userId="60aaf277a1b5c0bb" providerId="LiveId" clId="{0D0969D8-A243-4A22-ACC2-DDF82B6C7633}" dt="2020-12-08T13:06:55.249" v="4480" actId="403"/>
          <ac:spMkLst>
            <pc:docMk/>
            <pc:sldMk cId="3347032952" sldId="282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6:55.249" v="4480" actId="403"/>
          <ac:spMkLst>
            <pc:docMk/>
            <pc:sldMk cId="3347032952" sldId="282"/>
            <ac:spMk id="9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3.900" v="683" actId="478"/>
          <ac:picMkLst>
            <pc:docMk/>
            <pc:sldMk cId="3347032952" sldId="282"/>
            <ac:picMk id="10" creationId="{00000000-0000-0000-0000-000000000000}"/>
          </ac:picMkLst>
        </pc:picChg>
      </pc:sldChg>
      <pc:sldChg chg="add del">
        <pc:chgData name="강 은선" userId="60aaf277a1b5c0bb" providerId="LiveId" clId="{0D0969D8-A243-4A22-ACC2-DDF82B6C7633}" dt="2020-12-08T13:02:21.214" v="4375" actId="47"/>
        <pc:sldMkLst>
          <pc:docMk/>
          <pc:sldMk cId="162780218" sldId="283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3045326118" sldId="283"/>
        </pc:sldMkLst>
      </pc:sldChg>
      <pc:sldChg chg="del">
        <pc:chgData name="강 은선" userId="60aaf277a1b5c0bb" providerId="LiveId" clId="{0D0969D8-A243-4A22-ACC2-DDF82B6C7633}" dt="2020-12-08T10:12:54.148" v="0" actId="2696"/>
        <pc:sldMkLst>
          <pc:docMk/>
          <pc:sldMk cId="10831614" sldId="284"/>
        </pc:sldMkLst>
      </pc:sldChg>
      <pc:sldChg chg="add del">
        <pc:chgData name="강 은선" userId="60aaf277a1b5c0bb" providerId="LiveId" clId="{0D0969D8-A243-4A22-ACC2-DDF82B6C7633}" dt="2020-12-08T13:19:29.252" v="4982" actId="47"/>
        <pc:sldMkLst>
          <pc:docMk/>
          <pc:sldMk cId="2184292391" sldId="284"/>
        </pc:sldMkLst>
      </pc:sldChg>
      <pc:sldChg chg="delSp modSp add del mod modNotesTx">
        <pc:chgData name="강 은선" userId="60aaf277a1b5c0bb" providerId="LiveId" clId="{0D0969D8-A243-4A22-ACC2-DDF82B6C7633}" dt="2020-12-08T14:47:04.483" v="9296" actId="47"/>
        <pc:sldMkLst>
          <pc:docMk/>
          <pc:sldMk cId="3355373808" sldId="285"/>
        </pc:sldMkLst>
        <pc:spChg chg="mod">
          <ac:chgData name="강 은선" userId="60aaf277a1b5c0bb" providerId="LiveId" clId="{0D0969D8-A243-4A22-ACC2-DDF82B6C7633}" dt="2020-12-08T10:34:10.723" v="554" actId="20577"/>
          <ac:spMkLst>
            <pc:docMk/>
            <pc:sldMk cId="3355373808" sldId="285"/>
            <ac:spMk id="2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37.271" v="681" actId="478"/>
          <ac:picMkLst>
            <pc:docMk/>
            <pc:sldMk cId="3355373808" sldId="285"/>
            <ac:picMk id="13" creationId="{00000000-0000-0000-0000-000000000000}"/>
          </ac:picMkLst>
        </pc:picChg>
      </pc:sldChg>
      <pc:sldChg chg="delSp modSp add del mod ord modNotesTx">
        <pc:chgData name="강 은선" userId="60aaf277a1b5c0bb" providerId="LiveId" clId="{0D0969D8-A243-4A22-ACC2-DDF82B6C7633}" dt="2020-12-08T14:47:22.968" v="9352" actId="47"/>
        <pc:sldMkLst>
          <pc:docMk/>
          <pc:sldMk cId="2077119678" sldId="286"/>
        </pc:sldMkLst>
        <pc:spChg chg="mod">
          <ac:chgData name="강 은선" userId="60aaf277a1b5c0bb" providerId="LiveId" clId="{0D0969D8-A243-4A22-ACC2-DDF82B6C7633}" dt="2020-12-08T10:34:37.157" v="577"/>
          <ac:spMkLst>
            <pc:docMk/>
            <pc:sldMk cId="2077119678" sldId="286"/>
            <ac:spMk id="22" creationId="{00000000-0000-0000-0000-000000000000}"/>
          </ac:spMkLst>
        </pc:spChg>
        <pc:picChg chg="del">
          <ac:chgData name="강 은선" userId="60aaf277a1b5c0bb" providerId="LiveId" clId="{0D0969D8-A243-4A22-ACC2-DDF82B6C7633}" dt="2020-12-08T11:08:40.900" v="682" actId="478"/>
          <ac:picMkLst>
            <pc:docMk/>
            <pc:sldMk cId="2077119678" sldId="286"/>
            <ac:picMk id="13" creationId="{00000000-0000-0000-0000-000000000000}"/>
          </ac:picMkLst>
        </pc:picChg>
      </pc:sldChg>
      <pc:sldChg chg="addSp delSp modSp add mod ord modTransition modNotesTx">
        <pc:chgData name="강 은선" userId="60aaf277a1b5c0bb" providerId="LiveId" clId="{0D0969D8-A243-4A22-ACC2-DDF82B6C7633}" dt="2020-12-08T15:32:38.097" v="9895"/>
        <pc:sldMkLst>
          <pc:docMk/>
          <pc:sldMk cId="1005316283" sldId="287"/>
        </pc:sldMkLst>
        <pc:spChg chg="mod">
          <ac:chgData name="강 은선" userId="60aaf277a1b5c0bb" providerId="LiveId" clId="{0D0969D8-A243-4A22-ACC2-DDF82B6C7633}" dt="2020-12-08T13:06:39.999" v="4478" actId="403"/>
          <ac:spMkLst>
            <pc:docMk/>
            <pc:sldMk cId="1005316283" sldId="287"/>
            <ac:spMk id="5" creationId="{00000000-0000-0000-0000-000000000000}"/>
          </ac:spMkLst>
        </pc:spChg>
        <pc:spChg chg="add del mod">
          <ac:chgData name="강 은선" userId="60aaf277a1b5c0bb" providerId="LiveId" clId="{0D0969D8-A243-4A22-ACC2-DDF82B6C7633}" dt="2020-12-08T12:09:25.408" v="3099" actId="478"/>
          <ac:spMkLst>
            <pc:docMk/>
            <pc:sldMk cId="1005316283" sldId="287"/>
            <ac:spMk id="6" creationId="{DE2F4A58-5D0B-456E-8AF3-CAEF633BFE3B}"/>
          </ac:spMkLst>
        </pc:spChg>
        <pc:spChg chg="del">
          <ac:chgData name="강 은선" userId="60aaf277a1b5c0bb" providerId="LiveId" clId="{0D0969D8-A243-4A22-ACC2-DDF82B6C7633}" dt="2020-12-08T10:59:48.674" v="623" actId="478"/>
          <ac:spMkLst>
            <pc:docMk/>
            <pc:sldMk cId="1005316283" sldId="287"/>
            <ac:spMk id="8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6:39.999" v="4478" actId="403"/>
          <ac:spMkLst>
            <pc:docMk/>
            <pc:sldMk cId="1005316283" sldId="287"/>
            <ac:spMk id="9" creationId="{00000000-0000-0000-0000-000000000000}"/>
          </ac:spMkLst>
        </pc:spChg>
        <pc:spChg chg="del">
          <ac:chgData name="강 은선" userId="60aaf277a1b5c0bb" providerId="LiveId" clId="{0D0969D8-A243-4A22-ACC2-DDF82B6C7633}" dt="2020-12-08T10:59:48.674" v="623" actId="478"/>
          <ac:spMkLst>
            <pc:docMk/>
            <pc:sldMk cId="1005316283" sldId="287"/>
            <ac:spMk id="11" creationId="{00000000-0000-0000-0000-000000000000}"/>
          </ac:spMkLst>
        </pc:spChg>
        <pc:spChg chg="del mod">
          <ac:chgData name="강 은선" userId="60aaf277a1b5c0bb" providerId="LiveId" clId="{0D0969D8-A243-4A22-ACC2-DDF82B6C7633}" dt="2020-12-08T12:09:23.352" v="3098" actId="478"/>
          <ac:spMkLst>
            <pc:docMk/>
            <pc:sldMk cId="1005316283" sldId="287"/>
            <ac:spMk id="31" creationId="{00000000-0000-0000-0000-000000000000}"/>
          </ac:spMkLst>
        </pc:sp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1005316283" sldId="287"/>
            <ac:picMk id="2" creationId="{6490941E-BD4D-41BA-857B-52A35B3826B3}"/>
          </ac:picMkLst>
        </pc:picChg>
        <pc:picChg chg="add mod">
          <ac:chgData name="강 은선" userId="60aaf277a1b5c0bb" providerId="LiveId" clId="{0D0969D8-A243-4A22-ACC2-DDF82B6C7633}" dt="2020-12-08T11:07:01.968" v="671" actId="1076"/>
          <ac:picMkLst>
            <pc:docMk/>
            <pc:sldMk cId="1005316283" sldId="287"/>
            <ac:picMk id="3" creationId="{62C6FFEC-264F-40FC-893F-4A988AE3CF15}"/>
          </ac:picMkLst>
        </pc:picChg>
        <pc:picChg chg="del">
          <ac:chgData name="강 은선" userId="60aaf277a1b5c0bb" providerId="LiveId" clId="{0D0969D8-A243-4A22-ACC2-DDF82B6C7633}" dt="2020-12-08T11:07:03.747" v="672" actId="478"/>
          <ac:picMkLst>
            <pc:docMk/>
            <pc:sldMk cId="1005316283" sldId="287"/>
            <ac:picMk id="10" creationId="{00000000-0000-0000-0000-000000000000}"/>
          </ac:picMkLst>
        </pc:picChg>
        <pc:picChg chg="add mod">
          <ac:chgData name="강 은선" userId="60aaf277a1b5c0bb" providerId="LiveId" clId="{0D0969D8-A243-4A22-ACC2-DDF82B6C7633}" dt="2020-12-08T11:07:01.968" v="671" actId="1076"/>
          <ac:picMkLst>
            <pc:docMk/>
            <pc:sldMk cId="1005316283" sldId="287"/>
            <ac:picMk id="1026" creationId="{C995E6DA-7470-4399-8A88-F04BD6AA016D}"/>
          </ac:picMkLst>
        </pc:picChg>
        <pc:picChg chg="add mod">
          <ac:chgData name="강 은선" userId="60aaf277a1b5c0bb" providerId="LiveId" clId="{0D0969D8-A243-4A22-ACC2-DDF82B6C7633}" dt="2020-12-08T11:07:01.968" v="671" actId="1076"/>
          <ac:picMkLst>
            <pc:docMk/>
            <pc:sldMk cId="1005316283" sldId="287"/>
            <ac:picMk id="1028" creationId="{69C4BDD9-74F1-487F-9FA4-FB72055D18B9}"/>
          </ac:picMkLst>
        </pc:picChg>
        <pc:picChg chg="add mod">
          <ac:chgData name="강 은선" userId="60aaf277a1b5c0bb" providerId="LiveId" clId="{0D0969D8-A243-4A22-ACC2-DDF82B6C7633}" dt="2020-12-08T11:07:01.968" v="671" actId="1076"/>
          <ac:picMkLst>
            <pc:docMk/>
            <pc:sldMk cId="1005316283" sldId="287"/>
            <ac:picMk id="1030" creationId="{7002DD1F-4276-4A2A-A352-626FFC79EE4D}"/>
          </ac:picMkLst>
        </pc:picChg>
        <pc:picChg chg="add mod">
          <ac:chgData name="강 은선" userId="60aaf277a1b5c0bb" providerId="LiveId" clId="{0D0969D8-A243-4A22-ACC2-DDF82B6C7633}" dt="2020-12-08T11:07:01.968" v="671" actId="1076"/>
          <ac:picMkLst>
            <pc:docMk/>
            <pc:sldMk cId="1005316283" sldId="287"/>
            <ac:picMk id="1032" creationId="{A2400CD6-F3A7-4DE1-9C6E-C600D8B620DD}"/>
          </ac:picMkLst>
        </pc:picChg>
      </pc:sldChg>
      <pc:sldChg chg="new del">
        <pc:chgData name="강 은선" userId="60aaf277a1b5c0bb" providerId="LiveId" clId="{0D0969D8-A243-4A22-ACC2-DDF82B6C7633}" dt="2020-12-08T10:40:22.911" v="611" actId="47"/>
        <pc:sldMkLst>
          <pc:docMk/>
          <pc:sldMk cId="405033275" sldId="288"/>
        </pc:sldMkLst>
      </pc:sldChg>
      <pc:sldChg chg="addSp delSp modSp add mod modTransition delAnim modAnim modNotesTx">
        <pc:chgData name="강 은선" userId="60aaf277a1b5c0bb" providerId="LiveId" clId="{0D0969D8-A243-4A22-ACC2-DDF82B6C7633}" dt="2020-12-08T15:32:38.097" v="9895"/>
        <pc:sldMkLst>
          <pc:docMk/>
          <pc:sldMk cId="2569728866" sldId="288"/>
        </pc:sldMkLst>
        <pc:spChg chg="mod">
          <ac:chgData name="강 은선" userId="60aaf277a1b5c0bb" providerId="LiveId" clId="{0D0969D8-A243-4A22-ACC2-DDF82B6C7633}" dt="2020-12-08T13:06:31.898" v="4477" actId="403"/>
          <ac:spMkLst>
            <pc:docMk/>
            <pc:sldMk cId="2569728866" sldId="288"/>
            <ac:spMk id="5" creationId="{00000000-0000-0000-0000-000000000000}"/>
          </ac:spMkLst>
        </pc:spChg>
        <pc:spChg chg="del">
          <ac:chgData name="강 은선" userId="60aaf277a1b5c0bb" providerId="LiveId" clId="{0D0969D8-A243-4A22-ACC2-DDF82B6C7633}" dt="2020-12-08T11:10:40.640" v="704" actId="478"/>
          <ac:spMkLst>
            <pc:docMk/>
            <pc:sldMk cId="2569728866" sldId="288"/>
            <ac:spMk id="8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6:31.898" v="4477" actId="403"/>
          <ac:spMkLst>
            <pc:docMk/>
            <pc:sldMk cId="2569728866" sldId="288"/>
            <ac:spMk id="9" creationId="{00000000-0000-0000-0000-000000000000}"/>
          </ac:spMkLst>
        </pc:spChg>
        <pc:spChg chg="del">
          <ac:chgData name="강 은선" userId="60aaf277a1b5c0bb" providerId="LiveId" clId="{0D0969D8-A243-4A22-ACC2-DDF82B6C7633}" dt="2020-12-08T11:10:40.640" v="704" actId="478"/>
          <ac:spMkLst>
            <pc:docMk/>
            <pc:sldMk cId="2569728866" sldId="288"/>
            <ac:spMk id="11" creationId="{00000000-0000-0000-0000-000000000000}"/>
          </ac:spMkLst>
        </pc:spChg>
        <pc:spChg chg="add del mod">
          <ac:chgData name="강 은선" userId="60aaf277a1b5c0bb" providerId="LiveId" clId="{0D0969D8-A243-4A22-ACC2-DDF82B6C7633}" dt="2020-12-08T12:21:40.036" v="3188" actId="478"/>
          <ac:spMkLst>
            <pc:docMk/>
            <pc:sldMk cId="2569728866" sldId="288"/>
            <ac:spMk id="19" creationId="{6C09D102-562D-478C-ADD2-63290C46D3C5}"/>
          </ac:spMkLst>
        </pc:spChg>
        <pc:spChg chg="add mod">
          <ac:chgData name="강 은선" userId="60aaf277a1b5c0bb" providerId="LiveId" clId="{0D0969D8-A243-4A22-ACC2-DDF82B6C7633}" dt="2020-12-08T12:54:48.137" v="3714" actId="164"/>
          <ac:spMkLst>
            <pc:docMk/>
            <pc:sldMk cId="2569728866" sldId="288"/>
            <ac:spMk id="21" creationId="{79CF31DB-3999-4E51-A5BD-38799648DB94}"/>
          </ac:spMkLst>
        </pc:spChg>
        <pc:spChg chg="del mod">
          <ac:chgData name="강 은선" userId="60aaf277a1b5c0bb" providerId="LiveId" clId="{0D0969D8-A243-4A22-ACC2-DDF82B6C7633}" dt="2020-12-08T12:21:37.014" v="3187" actId="478"/>
          <ac:spMkLst>
            <pc:docMk/>
            <pc:sldMk cId="2569728866" sldId="288"/>
            <ac:spMk id="31" creationId="{00000000-0000-0000-0000-000000000000}"/>
          </ac:spMkLst>
        </pc:spChg>
        <pc:grpChg chg="add mod">
          <ac:chgData name="강 은선" userId="60aaf277a1b5c0bb" providerId="LiveId" clId="{0D0969D8-A243-4A22-ACC2-DDF82B6C7633}" dt="2020-12-08T12:54:48.137" v="3714" actId="164"/>
          <ac:grpSpMkLst>
            <pc:docMk/>
            <pc:sldMk cId="2569728866" sldId="288"/>
            <ac:grpSpMk id="22" creationId="{94186CBA-5A2E-45FD-BBC8-B134EFA2C6F5}"/>
          </ac:grpSpMkLst>
        </pc:grpChg>
        <pc:graphicFrameChg chg="add del mod">
          <ac:chgData name="강 은선" userId="60aaf277a1b5c0bb" providerId="LiveId" clId="{0D0969D8-A243-4A22-ACC2-DDF82B6C7633}" dt="2020-12-08T11:16:46.822" v="706" actId="478"/>
          <ac:graphicFrameMkLst>
            <pc:docMk/>
            <pc:sldMk cId="2569728866" sldId="288"/>
            <ac:graphicFrameMk id="2" creationId="{0E8E7FD7-F7FE-4BFC-9440-6697D5947B43}"/>
          </ac:graphicFrameMkLst>
        </pc:graphicFrameChg>
        <pc:graphicFrameChg chg="add del mod">
          <ac:chgData name="강 은선" userId="60aaf277a1b5c0bb" providerId="LiveId" clId="{0D0969D8-A243-4A22-ACC2-DDF82B6C7633}" dt="2020-12-08T11:16:54.454" v="708" actId="478"/>
          <ac:graphicFrameMkLst>
            <pc:docMk/>
            <pc:sldMk cId="2569728866" sldId="288"/>
            <ac:graphicFrameMk id="3" creationId="{C07E9FF1-25AF-47BE-9661-B031C6AE3E09}"/>
          </ac:graphicFrameMkLst>
        </pc:graphicFrame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2569728866" sldId="288"/>
            <ac:picMk id="2" creationId="{6BDEECC0-8CDE-4D63-B81F-EEB03A7D4A8D}"/>
          </ac:picMkLst>
        </pc:picChg>
        <pc:picChg chg="add mod">
          <ac:chgData name="강 은선" userId="60aaf277a1b5c0bb" providerId="LiveId" clId="{0D0969D8-A243-4A22-ACC2-DDF82B6C7633}" dt="2020-12-08T12:25:18.854" v="3216" actId="1076"/>
          <ac:picMkLst>
            <pc:docMk/>
            <pc:sldMk cId="2569728866" sldId="288"/>
            <ac:picMk id="6" creationId="{F78526B8-DA37-43CE-A3C1-35A6E96D682D}"/>
          </ac:picMkLst>
        </pc:picChg>
        <pc:picChg chg="add del mod">
          <ac:chgData name="강 은선" userId="60aaf277a1b5c0bb" providerId="LiveId" clId="{0D0969D8-A243-4A22-ACC2-DDF82B6C7633}" dt="2020-12-08T11:40:43.587" v="2444" actId="478"/>
          <ac:picMkLst>
            <pc:docMk/>
            <pc:sldMk cId="2569728866" sldId="288"/>
            <ac:picMk id="10" creationId="{5A1DFD7D-467A-4603-9B7A-4CE2A560A443}"/>
          </ac:picMkLst>
        </pc:picChg>
        <pc:picChg chg="add del mod modCrop">
          <ac:chgData name="강 은선" userId="60aaf277a1b5c0bb" providerId="LiveId" clId="{0D0969D8-A243-4A22-ACC2-DDF82B6C7633}" dt="2020-12-08T11:44:39.030" v="2470" actId="478"/>
          <ac:picMkLst>
            <pc:docMk/>
            <pc:sldMk cId="2569728866" sldId="288"/>
            <ac:picMk id="13" creationId="{7399411C-85EE-4243-B5FC-C767F753FC62}"/>
          </ac:picMkLst>
        </pc:picChg>
        <pc:picChg chg="add mod">
          <ac:chgData name="강 은선" userId="60aaf277a1b5c0bb" providerId="LiveId" clId="{0D0969D8-A243-4A22-ACC2-DDF82B6C7633}" dt="2020-12-08T12:54:48.137" v="3714" actId="164"/>
          <ac:picMkLst>
            <pc:docMk/>
            <pc:sldMk cId="2569728866" sldId="288"/>
            <ac:picMk id="15" creationId="{EAD5413C-C258-4BC2-A6B1-9AA861310F69}"/>
          </ac:picMkLst>
        </pc:picChg>
        <pc:picChg chg="add del mod">
          <ac:chgData name="강 은선" userId="60aaf277a1b5c0bb" providerId="LiveId" clId="{0D0969D8-A243-4A22-ACC2-DDF82B6C7633}" dt="2020-12-08T11:46:27.079" v="2478" actId="478"/>
          <ac:picMkLst>
            <pc:docMk/>
            <pc:sldMk cId="2569728866" sldId="288"/>
            <ac:picMk id="17" creationId="{FDC82F29-4F34-483F-951A-1DE2B68B977B}"/>
          </ac:picMkLst>
        </pc:picChg>
      </pc:sldChg>
      <pc:sldChg chg="addSp delSp modSp add mod modTransition modAnim modNotesTx">
        <pc:chgData name="강 은선" userId="60aaf277a1b5c0bb" providerId="LiveId" clId="{0D0969D8-A243-4A22-ACC2-DDF82B6C7633}" dt="2020-12-08T15:32:38.097" v="9895"/>
        <pc:sldMkLst>
          <pc:docMk/>
          <pc:sldMk cId="2244399595" sldId="289"/>
        </pc:sldMkLst>
        <pc:spChg chg="mod">
          <ac:chgData name="강 은선" userId="60aaf277a1b5c0bb" providerId="LiveId" clId="{0D0969D8-A243-4A22-ACC2-DDF82B6C7633}" dt="2020-12-08T13:06:44.568" v="4479" actId="403"/>
          <ac:spMkLst>
            <pc:docMk/>
            <pc:sldMk cId="2244399595" sldId="289"/>
            <ac:spMk id="5" creationId="{00000000-0000-0000-0000-000000000000}"/>
          </ac:spMkLst>
        </pc:spChg>
        <pc:spChg chg="add mod">
          <ac:chgData name="강 은선" userId="60aaf277a1b5c0bb" providerId="LiveId" clId="{0D0969D8-A243-4A22-ACC2-DDF82B6C7633}" dt="2020-12-08T13:18:49.011" v="4976" actId="1076"/>
          <ac:spMkLst>
            <pc:docMk/>
            <pc:sldMk cId="2244399595" sldId="289"/>
            <ac:spMk id="7" creationId="{6C15F851-980F-48E2-993E-B86EDC27645B}"/>
          </ac:spMkLst>
        </pc:spChg>
        <pc:spChg chg="del">
          <ac:chgData name="강 은선" userId="60aaf277a1b5c0bb" providerId="LiveId" clId="{0D0969D8-A243-4A22-ACC2-DDF82B6C7633}" dt="2020-12-08T13:03:37.789" v="4445" actId="478"/>
          <ac:spMkLst>
            <pc:docMk/>
            <pc:sldMk cId="2244399595" sldId="289"/>
            <ac:spMk id="8" creationId="{00000000-0000-0000-0000-000000000000}"/>
          </ac:spMkLst>
        </pc:spChg>
        <pc:spChg chg="mod">
          <ac:chgData name="강 은선" userId="60aaf277a1b5c0bb" providerId="LiveId" clId="{0D0969D8-A243-4A22-ACC2-DDF82B6C7633}" dt="2020-12-08T13:06:44.568" v="4479" actId="403"/>
          <ac:spMkLst>
            <pc:docMk/>
            <pc:sldMk cId="2244399595" sldId="289"/>
            <ac:spMk id="9" creationId="{00000000-0000-0000-0000-000000000000}"/>
          </ac:spMkLst>
        </pc:spChg>
        <pc:spChg chg="del">
          <ac:chgData name="강 은선" userId="60aaf277a1b5c0bb" providerId="LiveId" clId="{0D0969D8-A243-4A22-ACC2-DDF82B6C7633}" dt="2020-12-08T13:03:37.789" v="4445" actId="478"/>
          <ac:spMkLst>
            <pc:docMk/>
            <pc:sldMk cId="2244399595" sldId="289"/>
            <ac:spMk id="11" creationId="{00000000-0000-0000-0000-000000000000}"/>
          </ac:spMkLst>
        </pc:spChg>
        <pc:spChg chg="add mod">
          <ac:chgData name="강 은선" userId="60aaf277a1b5c0bb" providerId="LiveId" clId="{0D0969D8-A243-4A22-ACC2-DDF82B6C7633}" dt="2020-12-08T13:18:49.011" v="4976" actId="1076"/>
          <ac:spMkLst>
            <pc:docMk/>
            <pc:sldMk cId="2244399595" sldId="289"/>
            <ac:spMk id="14" creationId="{CCE9764D-DDA5-458E-8C1D-E6681BB5AF54}"/>
          </ac:spMkLst>
        </pc:spChg>
        <pc:spChg chg="add mod">
          <ac:chgData name="강 은선" userId="60aaf277a1b5c0bb" providerId="LiveId" clId="{0D0969D8-A243-4A22-ACC2-DDF82B6C7633}" dt="2020-12-08T13:18:58.611" v="4977" actId="1076"/>
          <ac:spMkLst>
            <pc:docMk/>
            <pc:sldMk cId="2244399595" sldId="289"/>
            <ac:spMk id="16" creationId="{AC49313D-459E-4D93-96B3-0BCCDB967D17}"/>
          </ac:spMkLst>
        </pc:spChg>
        <pc:spChg chg="mod">
          <ac:chgData name="강 은선" userId="60aaf277a1b5c0bb" providerId="LiveId" clId="{0D0969D8-A243-4A22-ACC2-DDF82B6C7633}" dt="2020-12-08T13:20:02.545" v="5020"/>
          <ac:spMkLst>
            <pc:docMk/>
            <pc:sldMk cId="2244399595" sldId="289"/>
            <ac:spMk id="31" creationId="{00000000-0000-0000-0000-000000000000}"/>
          </ac:spMkLst>
        </pc:spChg>
        <pc:grpChg chg="add del mod">
          <ac:chgData name="강 은선" userId="60aaf277a1b5c0bb" providerId="LiveId" clId="{0D0969D8-A243-4A22-ACC2-DDF82B6C7633}" dt="2020-12-08T13:05:13.368" v="4469" actId="165"/>
          <ac:grpSpMkLst>
            <pc:docMk/>
            <pc:sldMk cId="2244399595" sldId="289"/>
            <ac:grpSpMk id="2" creationId="{608311BD-A23A-43DF-B7C3-59CC0DEAF668}"/>
          </ac:grpSpMkLst>
        </pc:grpChg>
        <pc:grpChg chg="add del mod">
          <ac:chgData name="강 은선" userId="60aaf277a1b5c0bb" providerId="LiveId" clId="{0D0969D8-A243-4A22-ACC2-DDF82B6C7633}" dt="2020-12-08T13:12:23.271" v="4777" actId="165"/>
          <ac:grpSpMkLst>
            <pc:docMk/>
            <pc:sldMk cId="2244399595" sldId="289"/>
            <ac:grpSpMk id="3" creationId="{BFBE6E56-6085-4268-A4E2-338A0D81C904}"/>
          </ac:grpSpMkLst>
        </pc:grpChg>
        <pc:grpChg chg="add mod">
          <ac:chgData name="강 은선" userId="60aaf277a1b5c0bb" providerId="LiveId" clId="{0D0969D8-A243-4A22-ACC2-DDF82B6C7633}" dt="2020-12-08T13:18:49.011" v="4976" actId="1076"/>
          <ac:grpSpMkLst>
            <pc:docMk/>
            <pc:sldMk cId="2244399595" sldId="289"/>
            <ac:grpSpMk id="13" creationId="{6934FBBB-6794-429D-A714-9D9068074D95}"/>
          </ac:grpSpMkLst>
        </pc:grpChg>
        <pc:grpChg chg="add mod">
          <ac:chgData name="강 은선" userId="60aaf277a1b5c0bb" providerId="LiveId" clId="{0D0969D8-A243-4A22-ACC2-DDF82B6C7633}" dt="2020-12-08T13:18:49.011" v="4976" actId="1076"/>
          <ac:grpSpMkLst>
            <pc:docMk/>
            <pc:sldMk cId="2244399595" sldId="289"/>
            <ac:grpSpMk id="15" creationId="{9DC5CEBB-6B4D-4D36-9007-1A6A620E2E7F}"/>
          </ac:grpSpMkLst>
        </pc:grpChg>
        <pc:grpChg chg="add mod">
          <ac:chgData name="강 은선" userId="60aaf277a1b5c0bb" providerId="LiveId" clId="{0D0969D8-A243-4A22-ACC2-DDF82B6C7633}" dt="2020-12-08T13:18:58.611" v="4977" actId="1076"/>
          <ac:grpSpMkLst>
            <pc:docMk/>
            <pc:sldMk cId="2244399595" sldId="289"/>
            <ac:grpSpMk id="17" creationId="{91EF9E56-CFD0-4C29-A9EA-5C98A1A29725}"/>
          </ac:grpSpMkLst>
        </pc:grp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2244399595" sldId="289"/>
            <ac:picMk id="2" creationId="{18EA7323-E0FC-47A5-B204-DD9693BD8179}"/>
          </ac:picMkLst>
        </pc:picChg>
        <pc:picChg chg="add mod">
          <ac:chgData name="강 은선" userId="60aaf277a1b5c0bb" providerId="LiveId" clId="{0D0969D8-A243-4A22-ACC2-DDF82B6C7633}" dt="2020-12-08T13:18:49.011" v="4976" actId="1076"/>
          <ac:picMkLst>
            <pc:docMk/>
            <pc:sldMk cId="2244399595" sldId="289"/>
            <ac:picMk id="6" creationId="{37478762-FAB6-45A6-997B-D8DCF48C4242}"/>
          </ac:picMkLst>
        </pc:picChg>
        <pc:picChg chg="add mod topLvl">
          <ac:chgData name="강 은선" userId="60aaf277a1b5c0bb" providerId="LiveId" clId="{0D0969D8-A243-4A22-ACC2-DDF82B6C7633}" dt="2020-12-08T13:18:49.011" v="4976" actId="1076"/>
          <ac:picMkLst>
            <pc:docMk/>
            <pc:sldMk cId="2244399595" sldId="289"/>
            <ac:picMk id="10" creationId="{CF14997B-6FBB-4C16-87DA-A23571C68C21}"/>
          </ac:picMkLst>
        </pc:picChg>
        <pc:picChg chg="add mod topLvl">
          <ac:chgData name="강 은선" userId="60aaf277a1b5c0bb" providerId="LiveId" clId="{0D0969D8-A243-4A22-ACC2-DDF82B6C7633}" dt="2020-12-08T13:18:58.611" v="4977" actId="1076"/>
          <ac:picMkLst>
            <pc:docMk/>
            <pc:sldMk cId="2244399595" sldId="289"/>
            <ac:picMk id="12" creationId="{2964C68C-90D3-4D5C-AF56-ECD46887756C}"/>
          </ac:picMkLst>
        </pc:picChg>
      </pc:sldChg>
      <pc:sldChg chg="addSp delSp modSp add mod modTransition modAnim modNotesTx">
        <pc:chgData name="강 은선" userId="60aaf277a1b5c0bb" providerId="LiveId" clId="{0D0969D8-A243-4A22-ACC2-DDF82B6C7633}" dt="2020-12-08T15:32:38.097" v="9895"/>
        <pc:sldMkLst>
          <pc:docMk/>
          <pc:sldMk cId="1341973682" sldId="290"/>
        </pc:sldMkLst>
        <pc:spChg chg="add mod">
          <ac:chgData name="강 은선" userId="60aaf277a1b5c0bb" providerId="LiveId" clId="{0D0969D8-A243-4A22-ACC2-DDF82B6C7633}" dt="2020-12-08T13:26:38.922" v="5228" actId="164"/>
          <ac:spMkLst>
            <pc:docMk/>
            <pc:sldMk cId="1341973682" sldId="290"/>
            <ac:spMk id="4" creationId="{FFD29E4A-1264-46E9-826C-A2AE4E9390C0}"/>
          </ac:spMkLst>
        </pc:spChg>
        <pc:spChg chg="add mod">
          <ac:chgData name="강 은선" userId="60aaf277a1b5c0bb" providerId="LiveId" clId="{0D0969D8-A243-4A22-ACC2-DDF82B6C7633}" dt="2020-12-08T13:26:38.922" v="5228" actId="164"/>
          <ac:spMkLst>
            <pc:docMk/>
            <pc:sldMk cId="1341973682" sldId="290"/>
            <ac:spMk id="8" creationId="{693DFA44-FF17-4687-A759-94B0F554E1A3}"/>
          </ac:spMkLst>
        </pc:spChg>
        <pc:spChg chg="add mod">
          <ac:chgData name="강 은선" userId="60aaf277a1b5c0bb" providerId="LiveId" clId="{0D0969D8-A243-4A22-ACC2-DDF82B6C7633}" dt="2020-12-08T13:27:39.182" v="5261" actId="1076"/>
          <ac:spMkLst>
            <pc:docMk/>
            <pc:sldMk cId="1341973682" sldId="290"/>
            <ac:spMk id="18" creationId="{4740FF01-CF9D-4AA9-8426-C655E8AA0FEF}"/>
          </ac:spMkLst>
        </pc:spChg>
        <pc:spChg chg="add mod">
          <ac:chgData name="강 은선" userId="60aaf277a1b5c0bb" providerId="LiveId" clId="{0D0969D8-A243-4A22-ACC2-DDF82B6C7633}" dt="2020-12-08T13:35:12.443" v="5502" actId="1035"/>
          <ac:spMkLst>
            <pc:docMk/>
            <pc:sldMk cId="1341973682" sldId="290"/>
            <ac:spMk id="19" creationId="{02EFA54E-0967-4D4D-BC92-05176E4A555E}"/>
          </ac:spMkLst>
        </pc:spChg>
        <pc:spChg chg="mod">
          <ac:chgData name="강 은선" userId="60aaf277a1b5c0bb" providerId="LiveId" clId="{0D0969D8-A243-4A22-ACC2-DDF82B6C7633}" dt="2020-12-08T13:20:12.055" v="5036"/>
          <ac:spMkLst>
            <pc:docMk/>
            <pc:sldMk cId="1341973682" sldId="290"/>
            <ac:spMk id="31" creationId="{00000000-0000-0000-0000-000000000000}"/>
          </ac:spMkLst>
        </pc:spChg>
        <pc:grpChg chg="add mod">
          <ac:chgData name="강 은선" userId="60aaf277a1b5c0bb" providerId="LiveId" clId="{0D0969D8-A243-4A22-ACC2-DDF82B6C7633}" dt="2020-12-08T13:29:45.612" v="5289" actId="1076"/>
          <ac:grpSpMkLst>
            <pc:docMk/>
            <pc:sldMk cId="1341973682" sldId="290"/>
            <ac:grpSpMk id="11" creationId="{03236BA5-63BD-4B1A-AFA9-649B23210D67}"/>
          </ac:grpSpMkLst>
        </pc:grpChg>
        <pc:grpChg chg="del">
          <ac:chgData name="강 은선" userId="60aaf277a1b5c0bb" providerId="LiveId" clId="{0D0969D8-A243-4A22-ACC2-DDF82B6C7633}" dt="2020-12-08T13:20:19.834" v="5037" actId="478"/>
          <ac:grpSpMkLst>
            <pc:docMk/>
            <pc:sldMk cId="1341973682" sldId="290"/>
            <ac:grpSpMk id="13" creationId="{6934FBBB-6794-429D-A714-9D9068074D95}"/>
          </ac:grpSpMkLst>
        </pc:grpChg>
        <pc:grpChg chg="del">
          <ac:chgData name="강 은선" userId="60aaf277a1b5c0bb" providerId="LiveId" clId="{0D0969D8-A243-4A22-ACC2-DDF82B6C7633}" dt="2020-12-08T13:20:19.834" v="5037" actId="478"/>
          <ac:grpSpMkLst>
            <pc:docMk/>
            <pc:sldMk cId="1341973682" sldId="290"/>
            <ac:grpSpMk id="15" creationId="{9DC5CEBB-6B4D-4D36-9007-1A6A620E2E7F}"/>
          </ac:grpSpMkLst>
        </pc:grpChg>
        <pc:grpChg chg="del">
          <ac:chgData name="강 은선" userId="60aaf277a1b5c0bb" providerId="LiveId" clId="{0D0969D8-A243-4A22-ACC2-DDF82B6C7633}" dt="2020-12-08T13:20:19.834" v="5037" actId="478"/>
          <ac:grpSpMkLst>
            <pc:docMk/>
            <pc:sldMk cId="1341973682" sldId="290"/>
            <ac:grpSpMk id="17" creationId="{91EF9E56-CFD0-4C29-A9EA-5C98A1A29725}"/>
          </ac:grpSpMkLst>
        </pc:grp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1341973682" sldId="290"/>
            <ac:picMk id="2" creationId="{9D431820-902D-448E-9F10-4FA63F82D41F}"/>
          </ac:picMkLst>
        </pc:picChg>
        <pc:picChg chg="add mod modCrop">
          <ac:chgData name="강 은선" userId="60aaf277a1b5c0bb" providerId="LiveId" clId="{0D0969D8-A243-4A22-ACC2-DDF82B6C7633}" dt="2020-12-08T13:26:38.922" v="5228" actId="164"/>
          <ac:picMkLst>
            <pc:docMk/>
            <pc:sldMk cId="1341973682" sldId="290"/>
            <ac:picMk id="3" creationId="{09DF630E-541C-4057-80E0-1C98FE45F44A}"/>
          </ac:picMkLst>
        </pc:picChg>
      </pc:sldChg>
      <pc:sldChg chg="addSp delSp modSp add mod modTransition delAnim modAnim modNotesTx">
        <pc:chgData name="강 은선" userId="60aaf277a1b5c0bb" providerId="LiveId" clId="{0D0969D8-A243-4A22-ACC2-DDF82B6C7633}" dt="2020-12-08T15:32:38.097" v="9895"/>
        <pc:sldMkLst>
          <pc:docMk/>
          <pc:sldMk cId="3067221656" sldId="291"/>
        </pc:sldMkLst>
        <pc:spChg chg="add mod">
          <ac:chgData name="강 은선" userId="60aaf277a1b5c0bb" providerId="LiveId" clId="{0D0969D8-A243-4A22-ACC2-DDF82B6C7633}" dt="2020-12-08T13:49:58.348" v="6001" actId="1076"/>
          <ac:spMkLst>
            <pc:docMk/>
            <pc:sldMk cId="3067221656" sldId="291"/>
            <ac:spMk id="7" creationId="{CD61315D-5F69-495E-8F09-7372C480D08F}"/>
          </ac:spMkLst>
        </pc:spChg>
        <pc:spChg chg="del">
          <ac:chgData name="강 은선" userId="60aaf277a1b5c0bb" providerId="LiveId" clId="{0D0969D8-A243-4A22-ACC2-DDF82B6C7633}" dt="2020-12-08T13:36:22.012" v="5510" actId="478"/>
          <ac:spMkLst>
            <pc:docMk/>
            <pc:sldMk cId="3067221656" sldId="291"/>
            <ac:spMk id="18" creationId="{4740FF01-CF9D-4AA9-8426-C655E8AA0FEF}"/>
          </ac:spMkLst>
        </pc:spChg>
        <pc:spChg chg="del">
          <ac:chgData name="강 은선" userId="60aaf277a1b5c0bb" providerId="LiveId" clId="{0D0969D8-A243-4A22-ACC2-DDF82B6C7633}" dt="2020-12-08T13:36:22.012" v="5510" actId="478"/>
          <ac:spMkLst>
            <pc:docMk/>
            <pc:sldMk cId="3067221656" sldId="291"/>
            <ac:spMk id="19" creationId="{02EFA54E-0967-4D4D-BC92-05176E4A555E}"/>
          </ac:spMkLst>
        </pc:spChg>
        <pc:spChg chg="mod">
          <ac:chgData name="강 은선" userId="60aaf277a1b5c0bb" providerId="LiveId" clId="{0D0969D8-A243-4A22-ACC2-DDF82B6C7633}" dt="2020-12-08T13:46:05.595" v="5821"/>
          <ac:spMkLst>
            <pc:docMk/>
            <pc:sldMk cId="3067221656" sldId="291"/>
            <ac:spMk id="26" creationId="{59E7FF9B-10F6-4072-8442-E299AA7881DD}"/>
          </ac:spMkLst>
        </pc:spChg>
        <pc:spChg chg="mod">
          <ac:chgData name="강 은선" userId="60aaf277a1b5c0bb" providerId="LiveId" clId="{0D0969D8-A243-4A22-ACC2-DDF82B6C7633}" dt="2020-12-08T13:46:05.595" v="5821"/>
          <ac:spMkLst>
            <pc:docMk/>
            <pc:sldMk cId="3067221656" sldId="291"/>
            <ac:spMk id="27" creationId="{1C889049-8397-42E0-96EF-C4FAF3B39AF4}"/>
          </ac:spMkLst>
        </pc:spChg>
        <pc:spChg chg="mod">
          <ac:chgData name="강 은선" userId="60aaf277a1b5c0bb" providerId="LiveId" clId="{0D0969D8-A243-4A22-ACC2-DDF82B6C7633}" dt="2020-12-08T13:36:41.787" v="5555"/>
          <ac:spMkLst>
            <pc:docMk/>
            <pc:sldMk cId="3067221656" sldId="291"/>
            <ac:spMk id="31" creationId="{00000000-0000-0000-0000-000000000000}"/>
          </ac:spMkLst>
        </pc:spChg>
        <pc:grpChg chg="del">
          <ac:chgData name="강 은선" userId="60aaf277a1b5c0bb" providerId="LiveId" clId="{0D0969D8-A243-4A22-ACC2-DDF82B6C7633}" dt="2020-12-08T13:36:22.012" v="5510" actId="478"/>
          <ac:grpSpMkLst>
            <pc:docMk/>
            <pc:sldMk cId="3067221656" sldId="291"/>
            <ac:grpSpMk id="11" creationId="{03236BA5-63BD-4B1A-AFA9-649B23210D67}"/>
          </ac:grpSpMkLst>
        </pc:grpChg>
        <pc:grpChg chg="add mod">
          <ac:chgData name="강 은선" userId="60aaf277a1b5c0bb" providerId="LiveId" clId="{0D0969D8-A243-4A22-ACC2-DDF82B6C7633}" dt="2020-12-08T13:49:58.348" v="6001" actId="1076"/>
          <ac:grpSpMkLst>
            <pc:docMk/>
            <pc:sldMk cId="3067221656" sldId="291"/>
            <ac:grpSpMk id="24" creationId="{97F659D6-13FA-4F99-9D57-0A8198F43734}"/>
          </ac:grpSpMkLst>
        </pc:grp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3067221656" sldId="291"/>
            <ac:picMk id="2" creationId="{DA3A11CC-8E5E-459F-BF4A-BD6077E7F9B3}"/>
          </ac:picMkLst>
        </pc:picChg>
        <pc:picChg chg="add mod modCrop">
          <ac:chgData name="강 은선" userId="60aaf277a1b5c0bb" providerId="LiveId" clId="{0D0969D8-A243-4A22-ACC2-DDF82B6C7633}" dt="2020-12-08T13:40:48.428" v="5613" actId="1076"/>
          <ac:picMkLst>
            <pc:docMk/>
            <pc:sldMk cId="3067221656" sldId="291"/>
            <ac:picMk id="6" creationId="{2E5E3ABE-06EB-4AD7-9897-81B851E77CD3}"/>
          </ac:picMkLst>
        </pc:picChg>
        <pc:picChg chg="add mod modCrop">
          <ac:chgData name="강 은선" userId="60aaf277a1b5c0bb" providerId="LiveId" clId="{0D0969D8-A243-4A22-ACC2-DDF82B6C7633}" dt="2020-12-08T13:41:01.629" v="5620" actId="1076"/>
          <ac:picMkLst>
            <pc:docMk/>
            <pc:sldMk cId="3067221656" sldId="291"/>
            <ac:picMk id="14" creationId="{10602AE6-78D7-4A07-B7CD-033B87111FB7}"/>
          </ac:picMkLst>
        </pc:picChg>
        <pc:picChg chg="add mod modCrop">
          <ac:chgData name="강 은선" userId="60aaf277a1b5c0bb" providerId="LiveId" clId="{0D0969D8-A243-4A22-ACC2-DDF82B6C7633}" dt="2020-12-08T13:41:05.439" v="5622" actId="1076"/>
          <ac:picMkLst>
            <pc:docMk/>
            <pc:sldMk cId="3067221656" sldId="291"/>
            <ac:picMk id="15" creationId="{CBFC1397-AE69-4252-938A-14187C33C32E}"/>
          </ac:picMkLst>
        </pc:picChg>
        <pc:picChg chg="add mod modCrop">
          <ac:chgData name="강 은선" userId="60aaf277a1b5c0bb" providerId="LiveId" clId="{0D0969D8-A243-4A22-ACC2-DDF82B6C7633}" dt="2020-12-08T13:41:03.148" v="5621" actId="1076"/>
          <ac:picMkLst>
            <pc:docMk/>
            <pc:sldMk cId="3067221656" sldId="291"/>
            <ac:picMk id="16" creationId="{72EF2226-4088-4FAB-8B1A-7993D7FA984A}"/>
          </ac:picMkLst>
        </pc:picChg>
        <pc:picChg chg="add mod">
          <ac:chgData name="강 은선" userId="60aaf277a1b5c0bb" providerId="LiveId" clId="{0D0969D8-A243-4A22-ACC2-DDF82B6C7633}" dt="2020-12-08T13:49:58.348" v="6001" actId="1076"/>
          <ac:picMkLst>
            <pc:docMk/>
            <pc:sldMk cId="3067221656" sldId="291"/>
            <ac:picMk id="17" creationId="{DDE3C9A2-4D89-47F9-8AB3-6C46E3682C69}"/>
          </ac:picMkLst>
        </pc:picChg>
        <pc:picChg chg="add mod">
          <ac:chgData name="강 은선" userId="60aaf277a1b5c0bb" providerId="LiveId" clId="{0D0969D8-A243-4A22-ACC2-DDF82B6C7633}" dt="2020-12-08T13:49:58.348" v="6001" actId="1076"/>
          <ac:picMkLst>
            <pc:docMk/>
            <pc:sldMk cId="3067221656" sldId="291"/>
            <ac:picMk id="21" creationId="{568FE928-D62F-4B1E-BD32-D6B17CAD1790}"/>
          </ac:picMkLst>
        </pc:picChg>
        <pc:picChg chg="add mod">
          <ac:chgData name="강 은선" userId="60aaf277a1b5c0bb" providerId="LiveId" clId="{0D0969D8-A243-4A22-ACC2-DDF82B6C7633}" dt="2020-12-08T13:49:58.348" v="6001" actId="1076"/>
          <ac:picMkLst>
            <pc:docMk/>
            <pc:sldMk cId="3067221656" sldId="291"/>
            <ac:picMk id="22" creationId="{7964E67C-C67F-4413-8A48-335AE9353D76}"/>
          </ac:picMkLst>
        </pc:picChg>
        <pc:picChg chg="add mod">
          <ac:chgData name="강 은선" userId="60aaf277a1b5c0bb" providerId="LiveId" clId="{0D0969D8-A243-4A22-ACC2-DDF82B6C7633}" dt="2020-12-08T13:49:58.348" v="6001" actId="1076"/>
          <ac:picMkLst>
            <pc:docMk/>
            <pc:sldMk cId="3067221656" sldId="291"/>
            <ac:picMk id="23" creationId="{8433153D-32C1-4302-B0AD-B9617C29276C}"/>
          </ac:picMkLst>
        </pc:picChg>
        <pc:picChg chg="mod">
          <ac:chgData name="강 은선" userId="60aaf277a1b5c0bb" providerId="LiveId" clId="{0D0969D8-A243-4A22-ACC2-DDF82B6C7633}" dt="2020-12-08T13:46:05.595" v="5821"/>
          <ac:picMkLst>
            <pc:docMk/>
            <pc:sldMk cId="3067221656" sldId="291"/>
            <ac:picMk id="25" creationId="{BCBC28E0-DA6E-4E57-B358-B990225F78F9}"/>
          </ac:picMkLst>
        </pc:picChg>
      </pc:sldChg>
      <pc:sldChg chg="addSp delSp modSp add del mod">
        <pc:chgData name="강 은선" userId="60aaf277a1b5c0bb" providerId="LiveId" clId="{0D0969D8-A243-4A22-ACC2-DDF82B6C7633}" dt="2020-12-08T14:15:20.579" v="8058" actId="47"/>
        <pc:sldMkLst>
          <pc:docMk/>
          <pc:sldMk cId="1015917507" sldId="292"/>
        </pc:sldMkLst>
        <pc:spChg chg="add mod">
          <ac:chgData name="강 은선" userId="60aaf277a1b5c0bb" providerId="LiveId" clId="{0D0969D8-A243-4A22-ACC2-DDF82B6C7633}" dt="2020-12-08T14:02:24.381" v="7108" actId="1076"/>
          <ac:spMkLst>
            <pc:docMk/>
            <pc:sldMk cId="1015917507" sldId="292"/>
            <ac:spMk id="2" creationId="{0BBF5934-8F35-4150-8D61-ACB832D3DB3A}"/>
          </ac:spMkLst>
        </pc:spChg>
        <pc:spChg chg="mod">
          <ac:chgData name="강 은선" userId="60aaf277a1b5c0bb" providerId="LiveId" clId="{0D0969D8-A243-4A22-ACC2-DDF82B6C7633}" dt="2020-12-08T14:01:01.544" v="6987"/>
          <ac:spMkLst>
            <pc:docMk/>
            <pc:sldMk cId="1015917507" sldId="292"/>
            <ac:spMk id="5" creationId="{00000000-0000-0000-0000-000000000000}"/>
          </ac:spMkLst>
        </pc:spChg>
        <pc:spChg chg="del">
          <ac:chgData name="강 은선" userId="60aaf277a1b5c0bb" providerId="LiveId" clId="{0D0969D8-A243-4A22-ACC2-DDF82B6C7633}" dt="2020-12-08T14:01:09.833" v="6988" actId="478"/>
          <ac:spMkLst>
            <pc:docMk/>
            <pc:sldMk cId="1015917507" sldId="292"/>
            <ac:spMk id="8" creationId="{00000000-0000-0000-0000-000000000000}"/>
          </ac:spMkLst>
        </pc:spChg>
        <pc:spChg chg="del">
          <ac:chgData name="강 은선" userId="60aaf277a1b5c0bb" providerId="LiveId" clId="{0D0969D8-A243-4A22-ACC2-DDF82B6C7633}" dt="2020-12-08T14:01:09.833" v="6988" actId="478"/>
          <ac:spMkLst>
            <pc:docMk/>
            <pc:sldMk cId="1015917507" sldId="292"/>
            <ac:spMk id="11" creationId="{00000000-0000-0000-0000-000000000000}"/>
          </ac:spMkLst>
        </pc:spChg>
        <pc:spChg chg="mod">
          <ac:chgData name="강 은선" userId="60aaf277a1b5c0bb" providerId="LiveId" clId="{0D0969D8-A243-4A22-ACC2-DDF82B6C7633}" dt="2020-12-08T14:01:21.977" v="7006"/>
          <ac:spMkLst>
            <pc:docMk/>
            <pc:sldMk cId="1015917507" sldId="292"/>
            <ac:spMk id="31" creationId="{00000000-0000-0000-0000-000000000000}"/>
          </ac:spMkLst>
        </pc:spChg>
      </pc:sldChg>
      <pc:sldChg chg="addSp delSp modSp add mod modTransition modNotesTx">
        <pc:chgData name="강 은선" userId="60aaf277a1b5c0bb" providerId="LiveId" clId="{0D0969D8-A243-4A22-ACC2-DDF82B6C7633}" dt="2020-12-08T15:32:38.097" v="9895"/>
        <pc:sldMkLst>
          <pc:docMk/>
          <pc:sldMk cId="4027111326" sldId="293"/>
        </pc:sldMkLst>
        <pc:spChg chg="mod">
          <ac:chgData name="강 은선" userId="60aaf277a1b5c0bb" providerId="LiveId" clId="{0D0969D8-A243-4A22-ACC2-DDF82B6C7633}" dt="2020-12-08T14:02:56.653" v="7128"/>
          <ac:spMkLst>
            <pc:docMk/>
            <pc:sldMk cId="4027111326" sldId="293"/>
            <ac:spMk id="7" creationId="{00000000-0000-0000-0000-000000000000}"/>
          </ac:spMkLst>
        </pc:spChg>
        <pc:spChg chg="del">
          <ac:chgData name="강 은선" userId="60aaf277a1b5c0bb" providerId="LiveId" clId="{0D0969D8-A243-4A22-ACC2-DDF82B6C7633}" dt="2020-12-08T14:03:04.276" v="7146" actId="478"/>
          <ac:spMkLst>
            <pc:docMk/>
            <pc:sldMk cId="4027111326" sldId="293"/>
            <ac:spMk id="10" creationId="{00000000-0000-0000-0000-000000000000}"/>
          </ac:spMkLst>
        </pc:spChg>
        <pc:spChg chg="mod">
          <ac:chgData name="강 은선" userId="60aaf277a1b5c0bb" providerId="LiveId" clId="{0D0969D8-A243-4A22-ACC2-DDF82B6C7633}" dt="2020-12-08T14:03:00.703" v="7145"/>
          <ac:spMkLst>
            <pc:docMk/>
            <pc:sldMk cId="4027111326" sldId="293"/>
            <ac:spMk id="11" creationId="{00000000-0000-0000-0000-000000000000}"/>
          </ac:spMkLst>
        </pc:spChg>
        <pc:spChg chg="del">
          <ac:chgData name="강 은선" userId="60aaf277a1b5c0bb" providerId="LiveId" clId="{0D0969D8-A243-4A22-ACC2-DDF82B6C7633}" dt="2020-12-08T14:03:04.276" v="7146" actId="478"/>
          <ac:spMkLst>
            <pc:docMk/>
            <pc:sldMk cId="4027111326" sldId="293"/>
            <ac:spMk id="15" creationId="{00000000-0000-0000-0000-000000000000}"/>
          </ac:spMkLst>
        </pc:spChg>
        <pc:graphicFrameChg chg="add del mod">
          <ac:chgData name="강 은선" userId="60aaf277a1b5c0bb" providerId="LiveId" clId="{0D0969D8-A243-4A22-ACC2-DDF82B6C7633}" dt="2020-12-08T14:10:22.384" v="7386"/>
          <ac:graphicFrameMkLst>
            <pc:docMk/>
            <pc:sldMk cId="4027111326" sldId="293"/>
            <ac:graphicFrameMk id="2" creationId="{8E19D568-CC60-4E68-8010-288635B096E5}"/>
          </ac:graphicFrameMkLst>
        </pc:graphicFrameChg>
        <pc:graphicFrameChg chg="mod modGraphic">
          <ac:chgData name="강 은선" userId="60aaf277a1b5c0bb" providerId="LiveId" clId="{0D0969D8-A243-4A22-ACC2-DDF82B6C7633}" dt="2020-12-08T14:10:47.594" v="7390" actId="572"/>
          <ac:graphicFrameMkLst>
            <pc:docMk/>
            <pc:sldMk cId="4027111326" sldId="293"/>
            <ac:graphicFrameMk id="4" creationId="{00000000-0000-0000-0000-000000000000}"/>
          </ac:graphicFrameMkLst>
        </pc:graphicFrame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4027111326" sldId="293"/>
            <ac:picMk id="2" creationId="{47DEB67C-86F9-41A9-9953-22331B572B32}"/>
          </ac:picMkLst>
        </pc:picChg>
      </pc:sldChg>
      <pc:sldChg chg="addSp delSp modSp add mod modTransition modNotesTx">
        <pc:chgData name="강 은선" userId="60aaf277a1b5c0bb" providerId="LiveId" clId="{0D0969D8-A243-4A22-ACC2-DDF82B6C7633}" dt="2020-12-08T15:32:38.097" v="9895"/>
        <pc:sldMkLst>
          <pc:docMk/>
          <pc:sldMk cId="3620753694" sldId="294"/>
        </pc:sldMkLst>
        <pc:spChg chg="mod">
          <ac:chgData name="강 은선" userId="60aaf277a1b5c0bb" providerId="LiveId" clId="{0D0969D8-A243-4A22-ACC2-DDF82B6C7633}" dt="2020-12-08T14:15:58.592" v="8084"/>
          <ac:spMkLst>
            <pc:docMk/>
            <pc:sldMk cId="3620753694" sldId="294"/>
            <ac:spMk id="5" creationId="{00000000-0000-0000-0000-000000000000}"/>
          </ac:spMkLst>
        </pc:spChg>
        <pc:spChg chg="del">
          <ac:chgData name="강 은선" userId="60aaf277a1b5c0bb" providerId="LiveId" clId="{0D0969D8-A243-4A22-ACC2-DDF82B6C7633}" dt="2020-12-08T14:16:07.786" v="8130" actId="478"/>
          <ac:spMkLst>
            <pc:docMk/>
            <pc:sldMk cId="3620753694" sldId="294"/>
            <ac:spMk id="8" creationId="{00000000-0000-0000-0000-000000000000}"/>
          </ac:spMkLst>
        </pc:spChg>
        <pc:spChg chg="del">
          <ac:chgData name="강 은선" userId="60aaf277a1b5c0bb" providerId="LiveId" clId="{0D0969D8-A243-4A22-ACC2-DDF82B6C7633}" dt="2020-12-08T14:16:07.786" v="8130" actId="478"/>
          <ac:spMkLst>
            <pc:docMk/>
            <pc:sldMk cId="3620753694" sldId="294"/>
            <ac:spMk id="11" creationId="{00000000-0000-0000-0000-000000000000}"/>
          </ac:spMkLst>
        </pc:spChg>
        <pc:spChg chg="add mod">
          <ac:chgData name="강 은선" userId="60aaf277a1b5c0bb" providerId="LiveId" clId="{0D0969D8-A243-4A22-ACC2-DDF82B6C7633}" dt="2020-12-08T14:32:04.825" v="8308" actId="207"/>
          <ac:spMkLst>
            <pc:docMk/>
            <pc:sldMk cId="3620753694" sldId="294"/>
            <ac:spMk id="14" creationId="{2DC44E9E-E3C2-49D0-BA84-5CAEA6359E3A}"/>
          </ac:spMkLst>
        </pc:spChg>
        <pc:spChg chg="add mod">
          <ac:chgData name="강 은선" userId="60aaf277a1b5c0bb" providerId="LiveId" clId="{0D0969D8-A243-4A22-ACC2-DDF82B6C7633}" dt="2020-12-08T14:32:12.700" v="8312" actId="20577"/>
          <ac:spMkLst>
            <pc:docMk/>
            <pc:sldMk cId="3620753694" sldId="294"/>
            <ac:spMk id="17" creationId="{43799BC1-7DAC-4807-9E5D-69BB55AFBCC5}"/>
          </ac:spMkLst>
        </pc:spChg>
        <pc:spChg chg="mod">
          <ac:chgData name="강 은선" userId="60aaf277a1b5c0bb" providerId="LiveId" clId="{0D0969D8-A243-4A22-ACC2-DDF82B6C7633}" dt="2020-12-08T14:33:10.477" v="8388"/>
          <ac:spMkLst>
            <pc:docMk/>
            <pc:sldMk cId="3620753694" sldId="294"/>
            <ac:spMk id="31" creationId="{00000000-0000-0000-0000-000000000000}"/>
          </ac:spMkLst>
        </pc:spChg>
        <pc:graphicFrameChg chg="add mod">
          <ac:chgData name="강 은선" userId="60aaf277a1b5c0bb" providerId="LiveId" clId="{0D0969D8-A243-4A22-ACC2-DDF82B6C7633}" dt="2020-12-08T14:29:55.087" v="8264"/>
          <ac:graphicFrameMkLst>
            <pc:docMk/>
            <pc:sldMk cId="3620753694" sldId="294"/>
            <ac:graphicFrameMk id="9" creationId="{AC4B8EF3-B2C2-4484-ABC4-1E9D8D7F5510}"/>
          </ac:graphicFrameMkLst>
        </pc:graphicFrameChg>
        <pc:graphicFrameChg chg="mod">
          <ac:chgData name="강 은선" userId="60aaf277a1b5c0bb" providerId="LiveId" clId="{0D0969D8-A243-4A22-ACC2-DDF82B6C7633}" dt="2020-12-08T14:28:45.253" v="8251" actId="14100"/>
          <ac:graphicFrameMkLst>
            <pc:docMk/>
            <pc:sldMk cId="3620753694" sldId="294"/>
            <ac:graphicFrameMk id="10" creationId="{00000000-0000-0000-0000-000000000000}"/>
          </ac:graphicFrameMkLst>
        </pc:graphicFrame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3620753694" sldId="294"/>
            <ac:picMk id="2" creationId="{DC048D19-65F3-4418-8DD0-629C045B4A0F}"/>
          </ac:picMkLst>
        </pc:picChg>
        <pc:cxnChg chg="add mod">
          <ac:chgData name="강 은선" userId="60aaf277a1b5c0bb" providerId="LiveId" clId="{0D0969D8-A243-4A22-ACC2-DDF82B6C7633}" dt="2020-12-08T14:30:43.667" v="8286" actId="208"/>
          <ac:cxnSpMkLst>
            <pc:docMk/>
            <pc:sldMk cId="3620753694" sldId="294"/>
            <ac:cxnSpMk id="3" creationId="{BDC35134-FC96-49AC-84A6-10BB0E366967}"/>
          </ac:cxnSpMkLst>
        </pc:cxnChg>
        <pc:cxnChg chg="add mod">
          <ac:chgData name="강 은선" userId="60aaf277a1b5c0bb" providerId="LiveId" clId="{0D0969D8-A243-4A22-ACC2-DDF82B6C7633}" dt="2020-12-08T14:33:26.198" v="8413" actId="14100"/>
          <ac:cxnSpMkLst>
            <pc:docMk/>
            <pc:sldMk cId="3620753694" sldId="294"/>
            <ac:cxnSpMk id="12" creationId="{ACEAE3C7-126B-4CDC-BE8E-5AFA7F7DB0A6}"/>
          </ac:cxnSpMkLst>
        </pc:cxnChg>
      </pc:sldChg>
      <pc:sldChg chg="addSp modSp add mod modTransition modNotesTx">
        <pc:chgData name="강 은선" userId="60aaf277a1b5c0bb" providerId="LiveId" clId="{0D0969D8-A243-4A22-ACC2-DDF82B6C7633}" dt="2020-12-08T15:32:38.097" v="9895"/>
        <pc:sldMkLst>
          <pc:docMk/>
          <pc:sldMk cId="4076558840" sldId="295"/>
        </pc:sldMkLst>
        <pc:spChg chg="mod">
          <ac:chgData name="강 은선" userId="60aaf277a1b5c0bb" providerId="LiveId" clId="{0D0969D8-A243-4A22-ACC2-DDF82B6C7633}" dt="2020-12-08T14:34:47.058" v="8589" actId="20577"/>
          <ac:spMkLst>
            <pc:docMk/>
            <pc:sldMk cId="4076558840" sldId="295"/>
            <ac:spMk id="14" creationId="{2DC44E9E-E3C2-49D0-BA84-5CAEA6359E3A}"/>
          </ac:spMkLst>
        </pc:spChg>
        <pc:spChg chg="mod">
          <ac:chgData name="강 은선" userId="60aaf277a1b5c0bb" providerId="LiveId" clId="{0D0969D8-A243-4A22-ACC2-DDF82B6C7633}" dt="2020-12-08T14:34:50.475" v="8592" actId="20577"/>
          <ac:spMkLst>
            <pc:docMk/>
            <pc:sldMk cId="4076558840" sldId="295"/>
            <ac:spMk id="17" creationId="{43799BC1-7DAC-4807-9E5D-69BB55AFBCC5}"/>
          </ac:spMkLst>
        </pc:spChg>
        <pc:spChg chg="mod">
          <ac:chgData name="강 은선" userId="60aaf277a1b5c0bb" providerId="LiveId" clId="{0D0969D8-A243-4A22-ACC2-DDF82B6C7633}" dt="2020-12-08T14:34:42.916" v="8588"/>
          <ac:spMkLst>
            <pc:docMk/>
            <pc:sldMk cId="4076558840" sldId="295"/>
            <ac:spMk id="31" creationId="{00000000-0000-0000-0000-000000000000}"/>
          </ac:spMkLst>
        </pc:spChg>
        <pc:picChg chg="add mod">
          <ac:chgData name="강 은선" userId="60aaf277a1b5c0bb" providerId="LiveId" clId="{0D0969D8-A243-4A22-ACC2-DDF82B6C7633}" dt="2020-12-08T15:32:38.097" v="9895"/>
          <ac:picMkLst>
            <pc:docMk/>
            <pc:sldMk cId="4076558840" sldId="295"/>
            <ac:picMk id="2" creationId="{BA99A527-3960-47D2-B586-4F4FD290FD13}"/>
          </ac:picMkLst>
        </pc:picChg>
        <pc:cxnChg chg="mod">
          <ac:chgData name="강 은선" userId="60aaf277a1b5c0bb" providerId="LiveId" clId="{0D0969D8-A243-4A22-ACC2-DDF82B6C7633}" dt="2020-12-08T14:36:40.739" v="8598" actId="14100"/>
          <ac:cxnSpMkLst>
            <pc:docMk/>
            <pc:sldMk cId="4076558840" sldId="295"/>
            <ac:cxnSpMk id="3" creationId="{BDC35134-FC96-49AC-84A6-10BB0E366967}"/>
          </ac:cxnSpMkLst>
        </pc:cxnChg>
      </pc:sldChg>
      <pc:sldChg chg="addSp delSp modSp add mod modTransition modNotesTx">
        <pc:chgData name="강 은선" userId="60aaf277a1b5c0bb" providerId="LiveId" clId="{0D0969D8-A243-4A22-ACC2-DDF82B6C7633}" dt="2020-12-08T15:33:57.743" v="9896"/>
        <pc:sldMkLst>
          <pc:docMk/>
          <pc:sldMk cId="2750490361" sldId="296"/>
        </pc:sldMkLst>
        <pc:spChg chg="add mod">
          <ac:chgData name="강 은선" userId="60aaf277a1b5c0bb" providerId="LiveId" clId="{0D0969D8-A243-4A22-ACC2-DDF82B6C7633}" dt="2020-12-08T14:39:16.885" v="8797" actId="1076"/>
          <ac:spMkLst>
            <pc:docMk/>
            <pc:sldMk cId="2750490361" sldId="296"/>
            <ac:spMk id="2" creationId="{F709265A-9D54-4385-B621-3FDC7FD6B774}"/>
          </ac:spMkLst>
        </pc:spChg>
        <pc:spChg chg="mod">
          <ac:chgData name="강 은선" userId="60aaf277a1b5c0bb" providerId="LiveId" clId="{0D0969D8-A243-4A22-ACC2-DDF82B6C7633}" dt="2020-12-08T14:38:11.508" v="8754"/>
          <ac:spMkLst>
            <pc:docMk/>
            <pc:sldMk cId="2750490361" sldId="296"/>
            <ac:spMk id="5" creationId="{00000000-0000-0000-0000-000000000000}"/>
          </ac:spMkLst>
        </pc:spChg>
        <pc:spChg chg="del">
          <ac:chgData name="강 은선" userId="60aaf277a1b5c0bb" providerId="LiveId" clId="{0D0969D8-A243-4A22-ACC2-DDF82B6C7633}" dt="2020-12-08T14:38:42.990" v="8755" actId="478"/>
          <ac:spMkLst>
            <pc:docMk/>
            <pc:sldMk cId="2750490361" sldId="296"/>
            <ac:spMk id="8" creationId="{00000000-0000-0000-0000-000000000000}"/>
          </ac:spMkLst>
        </pc:spChg>
        <pc:spChg chg="del">
          <ac:chgData name="강 은선" userId="60aaf277a1b5c0bb" providerId="LiveId" clId="{0D0969D8-A243-4A22-ACC2-DDF82B6C7633}" dt="2020-12-08T14:38:42.990" v="8755" actId="478"/>
          <ac:spMkLst>
            <pc:docMk/>
            <pc:sldMk cId="2750490361" sldId="296"/>
            <ac:spMk id="11" creationId="{00000000-0000-0000-0000-000000000000}"/>
          </ac:spMkLst>
        </pc:spChg>
        <pc:spChg chg="mod">
          <ac:chgData name="강 은선" userId="60aaf277a1b5c0bb" providerId="LiveId" clId="{0D0969D8-A243-4A22-ACC2-DDF82B6C7633}" dt="2020-12-08T14:38:05.112" v="8736" actId="20577"/>
          <ac:spMkLst>
            <pc:docMk/>
            <pc:sldMk cId="2750490361" sldId="296"/>
            <ac:spMk id="31" creationId="{00000000-0000-0000-0000-000000000000}"/>
          </ac:spMkLst>
        </pc:spChg>
        <pc:picChg chg="add del mod">
          <ac:chgData name="강 은선" userId="60aaf277a1b5c0bb" providerId="LiveId" clId="{0D0969D8-A243-4A22-ACC2-DDF82B6C7633}" dt="2020-12-08T15:33:57.743" v="9896"/>
          <ac:picMkLst>
            <pc:docMk/>
            <pc:sldMk cId="2750490361" sldId="296"/>
            <ac:picMk id="3" creationId="{4FC70C4D-9885-47B2-BD34-121FBB1F2988}"/>
          </ac:picMkLst>
        </pc:picChg>
        <pc:picChg chg="add mod">
          <ac:chgData name="강 은선" userId="60aaf277a1b5c0bb" providerId="LiveId" clId="{0D0969D8-A243-4A22-ACC2-DDF82B6C7633}" dt="2020-12-08T15:33:57.743" v="9896"/>
          <ac:picMkLst>
            <pc:docMk/>
            <pc:sldMk cId="2750490361" sldId="296"/>
            <ac:picMk id="4" creationId="{43DEDFB5-0D67-48E2-91E8-815498E6FD6D}"/>
          </ac:picMkLst>
        </pc:picChg>
      </pc:sldChg>
      <pc:sldChg chg="addSp modSp add mod modTransition modNotesTx">
        <pc:chgData name="강 은선" userId="60aaf277a1b5c0bb" providerId="LiveId" clId="{0D0969D8-A243-4A22-ACC2-DDF82B6C7633}" dt="2020-12-08T15:33:57.743" v="9896"/>
        <pc:sldMkLst>
          <pc:docMk/>
          <pc:sldMk cId="4204008628" sldId="297"/>
        </pc:sldMkLst>
        <pc:spChg chg="mod">
          <ac:chgData name="강 은선" userId="60aaf277a1b5c0bb" providerId="LiveId" clId="{0D0969D8-A243-4A22-ACC2-DDF82B6C7633}" dt="2020-12-08T14:43:26.924" v="9002" actId="20577"/>
          <ac:spMkLst>
            <pc:docMk/>
            <pc:sldMk cId="4204008628" sldId="297"/>
            <ac:spMk id="14" creationId="{2DC44E9E-E3C2-49D0-BA84-5CAEA6359E3A}"/>
          </ac:spMkLst>
        </pc:spChg>
        <pc:spChg chg="mod">
          <ac:chgData name="강 은선" userId="60aaf277a1b5c0bb" providerId="LiveId" clId="{0D0969D8-A243-4A22-ACC2-DDF82B6C7633}" dt="2020-12-08T14:45:36.559" v="9018" actId="20577"/>
          <ac:spMkLst>
            <pc:docMk/>
            <pc:sldMk cId="4204008628" sldId="297"/>
            <ac:spMk id="17" creationId="{43799BC1-7DAC-4807-9E5D-69BB55AFBCC5}"/>
          </ac:spMkLst>
        </pc:spChg>
        <pc:spChg chg="mod">
          <ac:chgData name="강 은선" userId="60aaf277a1b5c0bb" providerId="LiveId" clId="{0D0969D8-A243-4A22-ACC2-DDF82B6C7633}" dt="2020-12-08T14:43:31.683" v="9003" actId="20577"/>
          <ac:spMkLst>
            <pc:docMk/>
            <pc:sldMk cId="4204008628" sldId="297"/>
            <ac:spMk id="31" creationId="{00000000-0000-0000-0000-000000000000}"/>
          </ac:spMkLst>
        </pc:spChg>
        <pc:picChg chg="add mod">
          <ac:chgData name="강 은선" userId="60aaf277a1b5c0bb" providerId="LiveId" clId="{0D0969D8-A243-4A22-ACC2-DDF82B6C7633}" dt="2020-12-08T15:33:57.743" v="9896"/>
          <ac:picMkLst>
            <pc:docMk/>
            <pc:sldMk cId="4204008628" sldId="297"/>
            <ac:picMk id="2" creationId="{0D71A45E-8CB2-4256-BF0A-6D725B251E86}"/>
          </ac:picMkLst>
        </pc:picChg>
        <pc:cxnChg chg="mod">
          <ac:chgData name="강 은선" userId="60aaf277a1b5c0bb" providerId="LiveId" clId="{0D0969D8-A243-4A22-ACC2-DDF82B6C7633}" dt="2020-12-08T14:43:19.502" v="8997" actId="14100"/>
          <ac:cxnSpMkLst>
            <pc:docMk/>
            <pc:sldMk cId="4204008628" sldId="297"/>
            <ac:cxnSpMk id="3" creationId="{BDC35134-FC96-49AC-84A6-10BB0E366967}"/>
          </ac:cxnSpMkLst>
        </pc:cxnChg>
        <pc:cxnChg chg="mod">
          <ac:chgData name="강 은선" userId="60aaf277a1b5c0bb" providerId="LiveId" clId="{0D0969D8-A243-4A22-ACC2-DDF82B6C7633}" dt="2020-12-08T14:45:32.596" v="9014" actId="14100"/>
          <ac:cxnSpMkLst>
            <pc:docMk/>
            <pc:sldMk cId="4204008628" sldId="297"/>
            <ac:cxnSpMk id="12" creationId="{ACEAE3C7-126B-4CDC-BE8E-5AFA7F7DB0A6}"/>
          </ac:cxnSpMkLst>
        </pc:cxnChg>
      </pc:sldChg>
      <pc:sldChg chg="addSp delSp modSp add mod ord modTransition modAnim modNotesTx">
        <pc:chgData name="강 은선" userId="60aaf277a1b5c0bb" providerId="LiveId" clId="{0D0969D8-A243-4A22-ACC2-DDF82B6C7633}" dt="2020-12-08T15:33:57.743" v="9896"/>
        <pc:sldMkLst>
          <pc:docMk/>
          <pc:sldMk cId="3971414127" sldId="298"/>
        </pc:sldMkLst>
        <pc:spChg chg="mod">
          <ac:chgData name="강 은선" userId="60aaf277a1b5c0bb" providerId="LiveId" clId="{0D0969D8-A243-4A22-ACC2-DDF82B6C7633}" dt="2020-12-08T14:47:41.812" v="9381"/>
          <ac:spMkLst>
            <pc:docMk/>
            <pc:sldMk cId="3971414127" sldId="298"/>
            <ac:spMk id="5" creationId="{00000000-0000-0000-0000-000000000000}"/>
          </ac:spMkLst>
        </pc:spChg>
        <pc:spChg chg="mod">
          <ac:chgData name="강 은선" userId="60aaf277a1b5c0bb" providerId="LiveId" clId="{0D0969D8-A243-4A22-ACC2-DDF82B6C7633}" dt="2020-12-08T14:49:09.785" v="9508" actId="403"/>
          <ac:spMkLst>
            <pc:docMk/>
            <pc:sldMk cId="3971414127" sldId="298"/>
            <ac:spMk id="8" creationId="{00000000-0000-0000-0000-000000000000}"/>
          </ac:spMkLst>
        </pc:spChg>
        <pc:spChg chg="add mod">
          <ac:chgData name="강 은선" userId="60aaf277a1b5c0bb" providerId="LiveId" clId="{0D0969D8-A243-4A22-ACC2-DDF82B6C7633}" dt="2020-12-08T14:49:44.448" v="9597" actId="20577"/>
          <ac:spMkLst>
            <pc:docMk/>
            <pc:sldMk cId="3971414127" sldId="298"/>
            <ac:spMk id="10" creationId="{CD919290-694D-4B9E-9F55-7708E4B9A20B}"/>
          </ac:spMkLst>
        </pc:spChg>
        <pc:spChg chg="del mod">
          <ac:chgData name="강 은선" userId="60aaf277a1b5c0bb" providerId="LiveId" clId="{0D0969D8-A243-4A22-ACC2-DDF82B6C7633}" dt="2020-12-08T14:47:53.441" v="9390" actId="478"/>
          <ac:spMkLst>
            <pc:docMk/>
            <pc:sldMk cId="3971414127" sldId="298"/>
            <ac:spMk id="11" creationId="{00000000-0000-0000-0000-000000000000}"/>
          </ac:spMkLst>
        </pc:spChg>
        <pc:spChg chg="mod">
          <ac:chgData name="강 은선" userId="60aaf277a1b5c0bb" providerId="LiveId" clId="{0D0969D8-A243-4A22-ACC2-DDF82B6C7633}" dt="2020-12-08T14:47:46.198" v="9388"/>
          <ac:spMkLst>
            <pc:docMk/>
            <pc:sldMk cId="3971414127" sldId="298"/>
            <ac:spMk id="31" creationId="{00000000-0000-0000-0000-000000000000}"/>
          </ac:spMkLst>
        </pc:spChg>
        <pc:picChg chg="add mod">
          <ac:chgData name="강 은선" userId="60aaf277a1b5c0bb" providerId="LiveId" clId="{0D0969D8-A243-4A22-ACC2-DDF82B6C7633}" dt="2020-12-08T15:33:57.743" v="9896"/>
          <ac:picMkLst>
            <pc:docMk/>
            <pc:sldMk cId="3971414127" sldId="298"/>
            <ac:picMk id="2" creationId="{42DDD2CC-A681-4F2F-A689-7DE9C887634A}"/>
          </ac:picMkLst>
        </pc:picChg>
      </pc:sldChg>
      <pc:sldMasterChg chg="modSldLayout">
        <pc:chgData name="강 은선" userId="60aaf277a1b5c0bb" providerId="LiveId" clId="{0D0969D8-A243-4A22-ACC2-DDF82B6C7633}" dt="2020-12-08T11:08:18.656" v="679" actId="478"/>
        <pc:sldMasterMkLst>
          <pc:docMk/>
          <pc:sldMasterMk cId="0" sldId="2147483660"/>
        </pc:sldMasterMkLst>
        <pc:sldLayoutChg chg="delSp mod">
          <pc:chgData name="강 은선" userId="60aaf277a1b5c0bb" providerId="LiveId" clId="{0D0969D8-A243-4A22-ACC2-DDF82B6C7633}" dt="2020-12-08T11:08:04.630" v="675" actId="478"/>
          <pc:sldLayoutMkLst>
            <pc:docMk/>
            <pc:sldMasterMk cId="0" sldId="2147483660"/>
            <pc:sldLayoutMk cId="0" sldId="2147483672"/>
          </pc:sldLayoutMkLst>
          <pc:spChg chg="del">
            <ac:chgData name="강 은선" userId="60aaf277a1b5c0bb" providerId="LiveId" clId="{0D0969D8-A243-4A22-ACC2-DDF82B6C7633}" dt="2020-12-08T11:08:04.630" v="675" actId="478"/>
            <ac:spMkLst>
              <pc:docMk/>
              <pc:sldMasterMk cId="0" sldId="2147483660"/>
              <pc:sldLayoutMk cId="0" sldId="2147483672"/>
              <ac:spMk id="7" creationId="{00000000-0000-0000-0000-000000000000}"/>
            </ac:spMkLst>
          </pc:spChg>
          <pc:picChg chg="del">
            <ac:chgData name="강 은선" userId="60aaf277a1b5c0bb" providerId="LiveId" clId="{0D0969D8-A243-4A22-ACC2-DDF82B6C7633}" dt="2020-12-08T11:08:00.885" v="674" actId="478"/>
            <ac:picMkLst>
              <pc:docMk/>
              <pc:sldMasterMk cId="0" sldId="2147483660"/>
              <pc:sldLayoutMk cId="0" sldId="2147483672"/>
              <ac:picMk id="12" creationId="{00000000-0000-0000-0000-000000000000}"/>
            </ac:picMkLst>
          </pc:picChg>
        </pc:sldLayoutChg>
        <pc:sldLayoutChg chg="delSp mod">
          <pc:chgData name="강 은선" userId="60aaf277a1b5c0bb" providerId="LiveId" clId="{0D0969D8-A243-4A22-ACC2-DDF82B6C7633}" dt="2020-12-08T11:08:18.656" v="679" actId="478"/>
          <pc:sldLayoutMkLst>
            <pc:docMk/>
            <pc:sldMasterMk cId="0" sldId="2147483660"/>
            <pc:sldLayoutMk cId="0" sldId="2147483673"/>
          </pc:sldLayoutMkLst>
          <pc:picChg chg="del">
            <ac:chgData name="강 은선" userId="60aaf277a1b5c0bb" providerId="LiveId" clId="{0D0969D8-A243-4A22-ACC2-DDF82B6C7633}" dt="2020-12-08T11:08:18.656" v="679" actId="478"/>
            <ac:picMkLst>
              <pc:docMk/>
              <pc:sldMasterMk cId="0" sldId="2147483660"/>
              <pc:sldLayoutMk cId="0" sldId="2147483673"/>
              <ac:picMk id="9" creationId="{00000000-0000-0000-0000-000000000000}"/>
            </ac:picMkLst>
          </pc:picChg>
        </pc:sldLayoutChg>
        <pc:sldLayoutChg chg="delSp mod">
          <pc:chgData name="강 은선" userId="60aaf277a1b5c0bb" providerId="LiveId" clId="{0D0969D8-A243-4A22-ACC2-DDF82B6C7633}" dt="2020-12-08T11:08:14.077" v="678" actId="478"/>
          <pc:sldLayoutMkLst>
            <pc:docMk/>
            <pc:sldMasterMk cId="0" sldId="2147483660"/>
            <pc:sldLayoutMk cId="0" sldId="2147483674"/>
          </pc:sldLayoutMkLst>
          <pc:spChg chg="del">
            <ac:chgData name="강 은선" userId="60aaf277a1b5c0bb" providerId="LiveId" clId="{0D0969D8-A243-4A22-ACC2-DDF82B6C7633}" dt="2020-12-08T11:08:12.761" v="677" actId="478"/>
            <ac:spMkLst>
              <pc:docMk/>
              <pc:sldMasterMk cId="0" sldId="2147483660"/>
              <pc:sldLayoutMk cId="0" sldId="2147483674"/>
              <ac:spMk id="14" creationId="{00000000-0000-0000-0000-000000000000}"/>
            </ac:spMkLst>
          </pc:spChg>
          <pc:picChg chg="del">
            <ac:chgData name="강 은선" userId="60aaf277a1b5c0bb" providerId="LiveId" clId="{0D0969D8-A243-4A22-ACC2-DDF82B6C7633}" dt="2020-12-08T11:08:14.077" v="678" actId="478"/>
            <ac:picMkLst>
              <pc:docMk/>
              <pc:sldMasterMk cId="0" sldId="2147483660"/>
              <pc:sldLayoutMk cId="0" sldId="2147483674"/>
              <ac:picMk id="13" creationId="{00000000-0000-0000-0000-000000000000}"/>
            </ac:picMkLst>
          </pc:picChg>
        </pc:sldLayoutChg>
        <pc:sldLayoutChg chg="delSp mod">
          <pc:chgData name="강 은선" userId="60aaf277a1b5c0bb" providerId="LiveId" clId="{0D0969D8-A243-4A22-ACC2-DDF82B6C7633}" dt="2020-12-08T11:08:07.883" v="676" actId="478"/>
          <pc:sldLayoutMkLst>
            <pc:docMk/>
            <pc:sldMasterMk cId="0" sldId="2147483660"/>
            <pc:sldLayoutMk cId="0" sldId="2147483675"/>
          </pc:sldLayoutMkLst>
          <pc:picChg chg="del">
            <ac:chgData name="강 은선" userId="60aaf277a1b5c0bb" providerId="LiveId" clId="{0D0969D8-A243-4A22-ACC2-DDF82B6C7633}" dt="2020-12-08T11:08:07.883" v="676" actId="478"/>
            <ac:picMkLst>
              <pc:docMk/>
              <pc:sldMasterMk cId="0" sldId="2147483660"/>
              <pc:sldLayoutMk cId="0" sldId="2147483675"/>
              <ac:picMk id="7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69239633306776"/>
          <c:y val="4.4023044503926356E-2"/>
          <c:w val="0.86430760366693216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CPU(성능)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Sheet1!$A$2</c:f>
              <c:strCache>
                <c:ptCount val="1"/>
                <c:pt idx="0">
                  <c:v>시간(s)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108.43400000000001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TPU(성능)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시간(s)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10"/>
      </c:valAx>
    </c:plotArea>
    <c:legend>
      <c:legendPos val="r"/>
      <c:layout>
        <c:manualLayout>
          <c:xMode val="edge"/>
          <c:yMode val="edge"/>
          <c:x val="0.21055296952611655"/>
          <c:y val="0.9004018451410204"/>
          <c:w val="0.71610483181159001"/>
          <c:h val="9.9598154858979576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8325455066923"/>
          <c:y val="4.4023044503926356E-2"/>
          <c:w val="0.84211674544933079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CPU(소모 에너지)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Sheet1!$A$3</c:f>
              <c:strCache>
                <c:ptCount val="1"/>
                <c:pt idx="0">
                  <c:v>에너지(J)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264.19399999999996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TPU(소모 에너지)</c:v>
                </c:pt>
              </c:strCache>
            </c:strRef>
          </c:tx>
          <c:invertIfNegative val="0"/>
          <c:cat>
            <c:strRef>
              <c:f>Sheet1!$A$3</c:f>
              <c:strCache>
                <c:ptCount val="1"/>
                <c:pt idx="0">
                  <c:v>에너지(J)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20"/>
      </c:valAx>
    </c:plotArea>
    <c:legend>
      <c:legendPos val="r"/>
      <c:layout>
        <c:manualLayout>
          <c:xMode val="edge"/>
          <c:yMode val="edge"/>
          <c:x val="0.1281301412895961"/>
          <c:y val="0.9004018451410204"/>
          <c:w val="0.81201991229027048"/>
          <c:h val="9.9598125442703675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69239633306776"/>
          <c:y val="4.4023044503926356E-2"/>
          <c:w val="0.86430760366693216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CPU(성능)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Sheet1!$A$2</c:f>
              <c:strCache>
                <c:ptCount val="1"/>
                <c:pt idx="0">
                  <c:v>시간(s)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TPU(성능)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시간(s)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10"/>
      </c:valAx>
    </c:plotArea>
    <c:legend>
      <c:legendPos val="r"/>
      <c:layout>
        <c:manualLayout>
          <c:xMode val="edge"/>
          <c:yMode val="edge"/>
          <c:x val="0.21055296952611655"/>
          <c:y val="0.9004018451410204"/>
          <c:w val="0.71610483181159001"/>
          <c:h val="9.9598154858979576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8325455066923"/>
          <c:y val="4.4023044503926356E-2"/>
          <c:w val="0.84211674544933079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CPU(소모 에너지)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Sheet1!$A$3</c:f>
              <c:strCache>
                <c:ptCount val="1"/>
                <c:pt idx="0">
                  <c:v>에너지(J)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264.19399999999996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TPU(소모 에너지)</c:v>
                </c:pt>
              </c:strCache>
            </c:strRef>
          </c:tx>
          <c:invertIfNegative val="0"/>
          <c:cat>
            <c:strRef>
              <c:f>Sheet1!$A$3</c:f>
              <c:strCache>
                <c:ptCount val="1"/>
                <c:pt idx="0">
                  <c:v>에너지(J)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20"/>
      </c:valAx>
    </c:plotArea>
    <c:legend>
      <c:legendPos val="r"/>
      <c:layout>
        <c:manualLayout>
          <c:xMode val="edge"/>
          <c:yMode val="edge"/>
          <c:x val="0.1281301412895961"/>
          <c:y val="0.9004018451410204"/>
          <c:w val="0.81201991229027048"/>
          <c:h val="9.9598125442703675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69239633306776"/>
          <c:y val="4.4023044503926356E-2"/>
          <c:w val="0.86430760366693216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CPU(USB형)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Sheet1!$A$2</c:f>
              <c:strCache>
                <c:ptCount val="1"/>
                <c:pt idx="0">
                  <c:v>EDP(J*s)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28656.39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TPU(USB형)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EDP(J*s)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57.94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3000"/>
      </c:valAx>
    </c:plotArea>
    <c:legend>
      <c:legendPos val="r"/>
      <c:layout>
        <c:manualLayout>
          <c:xMode val="edge"/>
          <c:yMode val="edge"/>
          <c:x val="0.21055296952611655"/>
          <c:y val="0.9004018451410204"/>
          <c:w val="0.71610483181159001"/>
          <c:h val="9.9598154858979576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8325455066923"/>
          <c:y val="4.4023044503926356E-2"/>
          <c:w val="0.84211674544933079"/>
          <c:h val="0.8302579176879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CPU(내장형)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Sheet1!$A$3</c:f>
              <c:strCache>
                <c:ptCount val="1"/>
                <c:pt idx="0">
                  <c:v>EDP(J*s)</c:v>
                </c:pt>
              </c:strCache>
            </c:strRef>
          </c:cat>
          <c:val>
            <c:numRef>
              <c:f>Sheet1!$D$3</c:f>
              <c:numCache>
                <c:formatCode>General</c:formatCode>
                <c:ptCount val="1"/>
                <c:pt idx="0">
                  <c:v>14632.46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FEB-8756-CCA0BB5AC84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TPU(내장형)</c:v>
                </c:pt>
              </c:strCache>
            </c:strRef>
          </c:tx>
          <c:invertIfNegative val="0"/>
          <c:cat>
            <c:strRef>
              <c:f>Sheet1!$A$3</c:f>
              <c:strCache>
                <c:ptCount val="1"/>
                <c:pt idx="0">
                  <c:v>EDP(J*s)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  <c:pt idx="0">
                  <c:v>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5-4806-A414-C964FB63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27731200"/>
        <c:axId val="129550976"/>
      </c:barChart>
      <c:catAx>
        <c:axId val="1277312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29550976"/>
        <c:crosses val="autoZero"/>
        <c:auto val="1"/>
        <c:lblAlgn val="ctr"/>
        <c:lblOffset val="100"/>
        <c:noMultiLvlLbl val="0"/>
      </c:catAx>
      <c:valAx>
        <c:axId val="129550976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>
                    <a:solidFill>
                      <a:srgbClr val="1D314E"/>
                    </a:solidFill>
                  </a:defRPr>
                </a:pPr>
                <a:r>
                  <a:rPr lang="ko-KR" altLang="en-US" sz="1200" dirty="0">
                    <a:solidFill>
                      <a:srgbClr val="1D314E"/>
                    </a:solidFill>
                  </a:rPr>
                  <a:t>시간</a:t>
                </a:r>
                <a:r>
                  <a:rPr lang="en-US" altLang="ko-KR" sz="1200" dirty="0">
                    <a:solidFill>
                      <a:srgbClr val="1D314E"/>
                    </a:solidFill>
                  </a:rPr>
                  <a:t>(s)</a:t>
                </a:r>
                <a:endParaRPr lang="ko-KR" altLang="en-US" sz="1200" dirty="0">
                  <a:solidFill>
                    <a:srgbClr val="1D314E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04268973517959E-2"/>
              <c:y val="0.3634745493914881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27731200"/>
        <c:crosses val="autoZero"/>
        <c:crossBetween val="between"/>
        <c:majorUnit val="1500"/>
      </c:valAx>
    </c:plotArea>
    <c:legend>
      <c:legendPos val="r"/>
      <c:layout>
        <c:manualLayout>
          <c:xMode val="edge"/>
          <c:yMode val="edge"/>
          <c:x val="0.1281301412895961"/>
          <c:y val="0.9004018451410204"/>
          <c:w val="0.81201991229027048"/>
          <c:h val="9.9598125442703675E-2"/>
        </c:manualLayout>
      </c:layout>
      <c:overlay val="0"/>
      <c:txPr>
        <a:bodyPr/>
        <a:lstStyle/>
        <a:p>
          <a:pPr>
            <a:defRPr sz="1200" b="0">
              <a:solidFill>
                <a:srgbClr val="1D314E"/>
              </a:solidFill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en-US" altLang="ko-KR" dirty="0" err="1"/>
              <a:t>Usb</a:t>
            </a:r>
            <a:r>
              <a:rPr lang="ko-KR" altLang="en-US" dirty="0"/>
              <a:t>형 가속기와 내장형 </a:t>
            </a:r>
            <a:r>
              <a:rPr lang="en-US" altLang="ko-KR" dirty="0"/>
              <a:t>TPU</a:t>
            </a:r>
            <a:r>
              <a:rPr lang="ko-KR" altLang="en-US" dirty="0"/>
              <a:t>의 에너지 효율 비교를 주제로 발표할 </a:t>
            </a:r>
            <a:r>
              <a:rPr lang="ko-KR" altLang="en-US" dirty="0" err="1"/>
              <a:t>강은선입니다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내장형은 </a:t>
            </a:r>
            <a:r>
              <a:rPr lang="en-US" altLang="ko-KR" dirty="0"/>
              <a:t>CPU</a:t>
            </a:r>
            <a:r>
              <a:rPr lang="ko-KR" altLang="en-US" dirty="0"/>
              <a:t>를 사용했을 때 보다 </a:t>
            </a:r>
            <a:r>
              <a:rPr lang="en-US" altLang="ko-KR" dirty="0"/>
              <a:t>TPU</a:t>
            </a:r>
            <a:r>
              <a:rPr lang="ko-KR" altLang="en-US" dirty="0"/>
              <a:t>를 사용했을 때 성능은 </a:t>
            </a:r>
            <a:r>
              <a:rPr lang="en-US" altLang="ko-KR" dirty="0"/>
              <a:t>2%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소모 에너지는 </a:t>
            </a:r>
            <a:r>
              <a:rPr lang="en-US" altLang="ko-KR" dirty="0"/>
              <a:t>2.1</a:t>
            </a:r>
            <a:r>
              <a:rPr lang="ko-KR" altLang="en-US" dirty="0"/>
              <a:t>퍼센트로 감소했으며</a:t>
            </a:r>
            <a:r>
              <a:rPr lang="en-US" altLang="ko-KR" dirty="0"/>
              <a:t>, USB</a:t>
            </a:r>
            <a:r>
              <a:rPr lang="ko-KR" altLang="en-US" dirty="0"/>
              <a:t>형보다 더 큰 감소율을 보였습니다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3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kern="100" dirty="0">
                <a:effectLst/>
                <a:latin typeface="굴림" panose="020B0600000101010101" pitchFamily="50" charset="-127"/>
                <a:cs typeface="굴림" panose="020B0600000101010101" pitchFamily="50" charset="-127"/>
              </a:rPr>
              <a:t>마지막으로 </a:t>
            </a:r>
            <a:r>
              <a:rPr lang="en-US" altLang="ko-KR" sz="1800" kern="100" dirty="0">
                <a:effectLst/>
                <a:latin typeface="굴림" panose="020B0600000101010101" pitchFamily="50" charset="-127"/>
                <a:cs typeface="굴림" panose="020B0600000101010101" pitchFamily="50" charset="-127"/>
              </a:rPr>
              <a:t>EDP</a:t>
            </a:r>
            <a:r>
              <a:rPr lang="ko-KR" altLang="en-US" sz="1800" kern="100" dirty="0">
                <a:effectLst/>
                <a:latin typeface="굴림" panose="020B0600000101010101" pitchFamily="50" charset="-127"/>
                <a:cs typeface="굴림" panose="020B0600000101010101" pitchFamily="50" charset="-127"/>
              </a:rPr>
              <a:t>를 이용하여 결과를 비교했습니다</a:t>
            </a:r>
            <a:r>
              <a:rPr lang="en-US" altLang="ko-KR" sz="1800" kern="100" dirty="0">
                <a:effectLst/>
                <a:latin typeface="굴림" panose="020B0600000101010101" pitchFamily="50" charset="-127"/>
                <a:cs typeface="굴림" panose="020B0600000101010101" pitchFamily="50" charset="-127"/>
              </a:rPr>
              <a:t>. EDP</a:t>
            </a:r>
            <a:r>
              <a:rPr lang="ko-KR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는 소모한 에너지에 시간을 곱한 값으로 성능과 에너지 소모를 동시에 </a:t>
            </a:r>
            <a:r>
              <a:rPr lang="ko-KR" altLang="en-US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비교할 수 있습니다</a:t>
            </a:r>
            <a:r>
              <a:rPr lang="en-US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</a:p>
          <a:p>
            <a:r>
              <a:rPr lang="ko-KR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소모 에너지 만을 비교하는 경우 소모 에너지는 적어도 시간이 지연되는 경우가 발생할 수 있으므로 </a:t>
            </a:r>
            <a:r>
              <a:rPr lang="en-US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EDP</a:t>
            </a:r>
            <a:r>
              <a:rPr lang="ko-KR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비교하여 소모 에너지와 지연 시간을 모두 </a:t>
            </a:r>
            <a:r>
              <a:rPr lang="ko-KR" altLang="en-US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비교하는 방법을 사용했습니다</a:t>
            </a:r>
            <a:r>
              <a:rPr lang="en-US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.(</a:t>
            </a:r>
            <a:r>
              <a:rPr lang="ko-KR" altLang="en-US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클릭</a:t>
            </a:r>
            <a:r>
              <a:rPr lang="en-US" altLang="ko-KR" sz="1800" kern="100" dirty="0"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852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를 사용했을 때보다 </a:t>
            </a:r>
            <a:r>
              <a:rPr lang="en-US" altLang="ko-KR" dirty="0"/>
              <a:t>USB</a:t>
            </a:r>
            <a:r>
              <a:rPr lang="ko-KR" altLang="en-US" dirty="0"/>
              <a:t>형 가속기를 사용했을 때 </a:t>
            </a:r>
            <a:r>
              <a:rPr lang="en-US" altLang="ko-KR" dirty="0"/>
              <a:t>EDP</a:t>
            </a:r>
            <a:r>
              <a:rPr lang="ko-KR" altLang="en-US" dirty="0"/>
              <a:t>값이 </a:t>
            </a:r>
            <a:r>
              <a:rPr lang="en-US" altLang="ko-KR" dirty="0"/>
              <a:t>0.2%</a:t>
            </a:r>
            <a:r>
              <a:rPr lang="ko-KR" altLang="en-US" dirty="0"/>
              <a:t>로 감소했습니다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TPU</a:t>
            </a:r>
            <a:r>
              <a:rPr lang="ko-KR" altLang="en-US" dirty="0"/>
              <a:t>를 사용했을 때 </a:t>
            </a:r>
            <a:r>
              <a:rPr lang="en-US" altLang="ko-KR" dirty="0"/>
              <a:t>0.04%</a:t>
            </a:r>
            <a:r>
              <a:rPr lang="ko-KR" altLang="en-US" dirty="0"/>
              <a:t>로 감소하며 더 큰 감소율을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내장형 가속기가 </a:t>
            </a:r>
            <a:r>
              <a:rPr lang="en-US" altLang="ko-KR" dirty="0"/>
              <a:t>USB</a:t>
            </a:r>
            <a:r>
              <a:rPr lang="ko-KR" altLang="en-US" dirty="0"/>
              <a:t>형 가속기보다 더 높은 에너지 효율 향상 정도를 보임을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앞으로 </a:t>
            </a:r>
            <a:r>
              <a:rPr lang="en-US" altLang="ko-KR" dirty="0"/>
              <a:t>CPU, TPU</a:t>
            </a:r>
            <a:r>
              <a:rPr lang="ko-KR" altLang="en-US" dirty="0"/>
              <a:t>를 넘어 더 많은 가속기의 비교가 필요할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8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목차를 짚고 넘어가겠습니다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발표는 총 </a:t>
            </a:r>
            <a:r>
              <a:rPr lang="en-US" altLang="ko-KR" dirty="0"/>
              <a:t>4</a:t>
            </a:r>
            <a:r>
              <a:rPr lang="ko-KR" altLang="en-US" dirty="0"/>
              <a:t>개의 파트와 그 안의 세부 항목들로 이루어져 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첫번째 파트는 서론으로 가속기에 대한 이야기를 할 예정입니다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두 번째 파트는 실험 프로토콜로 실험에 어떤 하드웨어와 소프트웨어를 사용했는지 설명하고 실험을 어떻게 진행했는지에 대해 설명할 예정입니다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세번째 파트는 실험 결과 파트로 실험은 진행하고 얻은 결과를 항목별로 정리하여 설명할 예정입니다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마지막 파트는 결론으로 실험 결과를 토대로 얻은 결론을 이야기 할 예정입니다</a:t>
            </a:r>
            <a:r>
              <a:rPr lang="en-US" altLang="ko-KR" dirty="0"/>
              <a:t>..(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7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잘 알고있듯이 임베디드 시스템 자체에서 인공지능 어플리케이션을 돌리는 것은 어려운 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임베디드 시스템에서 인공지능 어플리케이션을 돌리려면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바로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가속기를 사용하는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어떤 가속기를 사용하는 것이 좋을까요</a:t>
            </a:r>
            <a:r>
              <a:rPr lang="en-US" altLang="ko-KR" dirty="0"/>
              <a:t>?(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54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가속기 종류에는 여러가지가 있는데요</a:t>
            </a:r>
            <a:r>
              <a:rPr lang="en-US" altLang="ko-KR" dirty="0"/>
              <a:t>, USB</a:t>
            </a:r>
            <a:r>
              <a:rPr lang="ko-KR" altLang="en-US" dirty="0"/>
              <a:t>연결을 통해 사용하는 </a:t>
            </a:r>
            <a:r>
              <a:rPr lang="en-US" altLang="ko-KR" dirty="0"/>
              <a:t>USB</a:t>
            </a:r>
            <a:r>
              <a:rPr lang="ko-KR" altLang="en-US" dirty="0"/>
              <a:t>형 가속기와 보드에 내장 되어있는 내장형 가속기로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몇가지 가속기 예시들을 가져와 봤는데요</a:t>
            </a:r>
            <a:r>
              <a:rPr lang="en-US" altLang="ko-KR" dirty="0"/>
              <a:t>, </a:t>
            </a:r>
            <a:r>
              <a:rPr lang="ko-KR" altLang="en-US" dirty="0"/>
              <a:t>맨 왼쪽부터 시계방향 순서대로 </a:t>
            </a:r>
            <a:r>
              <a:rPr lang="en-US" altLang="ko-KR" dirty="0"/>
              <a:t>Coral USB Accelerator, Coral Dev Board, NVIDIA GPU accelerator, NVIDIA Jetson Nano, Intel Neural Compute Stick2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가속기의 형태에 따라 성능과 에너지 효율의 향상 정도가 </a:t>
            </a:r>
            <a:r>
              <a:rPr lang="ko-KR" altLang="en-US" dirty="0" err="1"/>
              <a:t>상이할텐데요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여러가지 가속기 중 어떤 형태의 가속기를 사용하는 것이 성능 면에서</a:t>
            </a:r>
            <a:r>
              <a:rPr lang="en-US" altLang="ko-KR" dirty="0"/>
              <a:t>, </a:t>
            </a:r>
            <a:r>
              <a:rPr lang="ko-KR" altLang="en-US" dirty="0"/>
              <a:t>그리고 에너지 면에서 효율적일지를 알아보는 실험을 진행하였습니다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5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다양한 가속기들 중 </a:t>
            </a:r>
            <a:r>
              <a:rPr lang="en-US" altLang="ko-KR" dirty="0"/>
              <a:t>USB</a:t>
            </a:r>
            <a:r>
              <a:rPr lang="ko-KR" altLang="en-US" dirty="0"/>
              <a:t>형과 내장형을 모두 지원하는 </a:t>
            </a:r>
            <a:r>
              <a:rPr lang="en-US" altLang="ko-KR" dirty="0"/>
              <a:t>Coral</a:t>
            </a:r>
            <a:r>
              <a:rPr lang="ko-KR" altLang="en-US" dirty="0"/>
              <a:t>사의 </a:t>
            </a:r>
            <a:r>
              <a:rPr lang="en-US" altLang="ko-KR" dirty="0"/>
              <a:t>TPU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USB</a:t>
            </a:r>
            <a:r>
              <a:rPr lang="ko-KR" altLang="en-US" dirty="0"/>
              <a:t>형 가속기는 </a:t>
            </a:r>
            <a:r>
              <a:rPr lang="en-US" altLang="ko-KR" dirty="0"/>
              <a:t>Coral Accelerator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내장형 가속기로는 </a:t>
            </a:r>
            <a:r>
              <a:rPr lang="en-US" altLang="ko-KR" dirty="0"/>
              <a:t>Coral Dev Board</a:t>
            </a:r>
            <a:r>
              <a:rPr lang="ko-KR" altLang="en-US" dirty="0"/>
              <a:t>를 선택했습니다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USB</a:t>
            </a:r>
            <a:r>
              <a:rPr lang="ko-KR" altLang="en-US" dirty="0"/>
              <a:t>형 가속기는 보드에 연결해서 사용해야 하기 때문에 </a:t>
            </a:r>
            <a:r>
              <a:rPr lang="en-US" altLang="ko-KR" dirty="0"/>
              <a:t>Raspberry pi 3 model B</a:t>
            </a:r>
            <a:r>
              <a:rPr lang="ko-KR" altLang="en-US" dirty="0"/>
              <a:t>를 추가로 선택했습니다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9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소프트웨어는 </a:t>
            </a:r>
            <a:r>
              <a:rPr lang="en-US" altLang="ko-KR" dirty="0"/>
              <a:t>Coral</a:t>
            </a:r>
            <a:r>
              <a:rPr lang="ko-KR" altLang="en-US" dirty="0"/>
              <a:t>사에서 제공하는 </a:t>
            </a:r>
            <a:r>
              <a:rPr lang="en-US" altLang="ko-KR" dirty="0"/>
              <a:t>Image Classification </a:t>
            </a:r>
            <a:r>
              <a:rPr lang="ko-KR" altLang="en-US" dirty="0"/>
              <a:t>예제를 사용하였고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추론에 사용할 모델과 라벨파일은 </a:t>
            </a:r>
            <a:r>
              <a:rPr lang="en-US" altLang="ko-KR" dirty="0" err="1"/>
              <a:t>MobileNet</a:t>
            </a:r>
            <a:r>
              <a:rPr lang="en-US" altLang="ko-KR" dirty="0"/>
              <a:t> V2 </a:t>
            </a:r>
            <a:r>
              <a:rPr lang="ko-KR" altLang="en-US" dirty="0"/>
              <a:t>중 새를 분류하는 파일을 사용하였습니다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5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실험은 예제 코드 중 사진을 불러오고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가공하는 부분과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가공한 사진을 추론하는 부분을 한 세트로 구성하여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번 반복하는 방법으로 진행하였습니다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0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실험 결과를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USB</a:t>
            </a:r>
            <a:r>
              <a:rPr lang="ko-KR" altLang="en-US" dirty="0"/>
              <a:t>형 가속기인 </a:t>
            </a:r>
            <a:r>
              <a:rPr lang="en-US" altLang="ko-KR" dirty="0"/>
              <a:t>Coral Accelerator</a:t>
            </a:r>
            <a:r>
              <a:rPr lang="ko-KR" altLang="en-US" dirty="0"/>
              <a:t>는 사진을 불러오고 가공하는 사진 전처리에서 </a:t>
            </a:r>
            <a:r>
              <a:rPr lang="en-US" altLang="ko-KR" dirty="0"/>
              <a:t>189J, </a:t>
            </a:r>
            <a:r>
              <a:rPr lang="ko-KR" altLang="en-US" dirty="0"/>
              <a:t>사진 추론에서 </a:t>
            </a:r>
            <a:r>
              <a:rPr lang="en-US" altLang="ko-KR" dirty="0"/>
              <a:t>12J</a:t>
            </a:r>
            <a:r>
              <a:rPr lang="ko-KR" altLang="en-US" dirty="0"/>
              <a:t>를 소모하여 총 </a:t>
            </a:r>
            <a:r>
              <a:rPr lang="en-US" altLang="ko-KR" dirty="0"/>
              <a:t>201J</a:t>
            </a:r>
            <a:r>
              <a:rPr lang="ko-KR" altLang="en-US" dirty="0"/>
              <a:t>를 소모하였고</a:t>
            </a:r>
            <a:endParaRPr lang="en-US" altLang="ko-KR" dirty="0"/>
          </a:p>
          <a:p>
            <a:r>
              <a:rPr lang="ko-KR" altLang="en-US" dirty="0"/>
              <a:t>내장형 가속기인 </a:t>
            </a:r>
            <a:r>
              <a:rPr lang="en-US" altLang="ko-KR" dirty="0"/>
              <a:t>Coral Dev Board</a:t>
            </a:r>
            <a:r>
              <a:rPr lang="ko-KR" altLang="en-US" dirty="0"/>
              <a:t>는 사진 전처리에서 </a:t>
            </a:r>
            <a:r>
              <a:rPr lang="en-US" altLang="ko-KR" dirty="0"/>
              <a:t>212J, </a:t>
            </a:r>
            <a:r>
              <a:rPr lang="ko-KR" altLang="en-US" dirty="0"/>
              <a:t>사진 추론에서 </a:t>
            </a:r>
            <a:r>
              <a:rPr lang="en-US" altLang="ko-KR" dirty="0"/>
              <a:t>5J</a:t>
            </a:r>
            <a:r>
              <a:rPr lang="ko-KR" altLang="en-US" dirty="0"/>
              <a:t>을 소모하여 총 </a:t>
            </a:r>
            <a:r>
              <a:rPr lang="en-US" altLang="ko-KR" dirty="0"/>
              <a:t>217J</a:t>
            </a:r>
            <a:r>
              <a:rPr lang="ko-KR" altLang="en-US" dirty="0"/>
              <a:t>을 소모했습니다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내장형 가속기가 </a:t>
            </a:r>
            <a:r>
              <a:rPr lang="en-US" altLang="ko-KR" dirty="0"/>
              <a:t>USB</a:t>
            </a:r>
            <a:r>
              <a:rPr lang="ko-KR" altLang="en-US" dirty="0"/>
              <a:t>형 가속기보다 사진 전처리에서의 에너지 소모가 높게 나온 이유는 내장형 가속기의 정적 전력 소모가 약 </a:t>
            </a:r>
            <a:r>
              <a:rPr lang="en-US" altLang="ko-KR" dirty="0"/>
              <a:t>2</a:t>
            </a:r>
            <a:r>
              <a:rPr lang="ko-KR" altLang="en-US" dirty="0"/>
              <a:t>배 가량 높기 때문입니다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1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성능과 소모 에너지의 향상 정도를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USB</a:t>
            </a:r>
            <a:r>
              <a:rPr lang="ko-KR" altLang="en-US" dirty="0"/>
              <a:t>형은 </a:t>
            </a:r>
            <a:r>
              <a:rPr lang="en-US" altLang="ko-KR" dirty="0"/>
              <a:t>CPU</a:t>
            </a:r>
            <a:r>
              <a:rPr lang="ko-KR" altLang="en-US" dirty="0"/>
              <a:t>를 사용했을 때 보다 </a:t>
            </a:r>
            <a:r>
              <a:rPr lang="en-US" altLang="ko-KR" dirty="0"/>
              <a:t>TPU</a:t>
            </a:r>
            <a:r>
              <a:rPr lang="ko-KR" altLang="en-US" dirty="0"/>
              <a:t>를 사용했을 때 성능은 </a:t>
            </a:r>
            <a:r>
              <a:rPr lang="en-US" altLang="ko-KR" dirty="0"/>
              <a:t>4.3%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소모 에너지는 </a:t>
            </a:r>
            <a:r>
              <a:rPr lang="en-US" altLang="ko-KR" dirty="0"/>
              <a:t>4.6</a:t>
            </a:r>
            <a:r>
              <a:rPr lang="ko-KR" altLang="en-US" dirty="0"/>
              <a:t>퍼센트로 감소했습니다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3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.png"/><Relationship Id="rId10" Type="http://schemas.microsoft.com/office/2007/relationships/hdphoto" Target="../media/hdphoto5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5.m4a"/><Relationship Id="rId7" Type="http://schemas.microsoft.com/office/2007/relationships/hdphoto" Target="../media/hdphoto3.wdp"/><Relationship Id="rId12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microsoft.com/office/2007/relationships/hdphoto" Target="../media/hdphoto9.wdp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7.m4a"/><Relationship Id="rId7" Type="http://schemas.microsoft.com/office/2007/relationships/hdphoto" Target="../media/hdphoto9.wdp"/><Relationship Id="rId12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1348" y="1122738"/>
            <a:ext cx="8612909" cy="1969017"/>
          </a:xfrm>
        </p:spPr>
        <p:txBody>
          <a:bodyPr anchor="t">
            <a:normAutofit/>
          </a:bodyPr>
          <a:lstStyle/>
          <a:p>
            <a:r>
              <a:rPr lang="en-US" altLang="ko-KR" sz="5400" b="1" spc="-250" dirty="0">
                <a:solidFill>
                  <a:srgbClr val="1D314E"/>
                </a:solidFill>
              </a:rPr>
              <a:t>USB</a:t>
            </a:r>
            <a:r>
              <a:rPr lang="ko-KR" altLang="en-US" sz="5400" b="1" spc="-250" dirty="0">
                <a:solidFill>
                  <a:srgbClr val="1D314E"/>
                </a:solidFill>
              </a:rPr>
              <a:t>형 가속기와 내장형 </a:t>
            </a:r>
            <a:r>
              <a:rPr lang="en-US" altLang="ko-KR" sz="5400" b="1" spc="-250" dirty="0">
                <a:solidFill>
                  <a:srgbClr val="1D314E"/>
                </a:solidFill>
              </a:rPr>
              <a:t>TPU</a:t>
            </a:r>
            <a:r>
              <a:rPr lang="ko-KR" altLang="en-US" sz="5400" b="1" spc="-250" dirty="0">
                <a:solidFill>
                  <a:srgbClr val="1D314E"/>
                </a:solidFill>
              </a:rPr>
              <a:t>의 에너지 효율 비교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39162" y="3982662"/>
            <a:ext cx="2831642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강은선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강민선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박문주</a:t>
            </a: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인천대학교 </a:t>
            </a:r>
            <a:r>
              <a:rPr lang="ko-KR" altLang="en-US" sz="14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시스템소프트웨어연구실</a:t>
            </a: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6050ED-E1D7-43B9-9688-B17B7830F9B3}"/>
              </a:ext>
            </a:extLst>
          </p:cNvPr>
          <p:cNvGrpSpPr/>
          <p:nvPr/>
        </p:nvGrpSpPr>
        <p:grpSpPr>
          <a:xfrm>
            <a:off x="5939161" y="4049584"/>
            <a:ext cx="2831642" cy="708843"/>
            <a:chOff x="364803" y="4015752"/>
            <a:chExt cx="2387274" cy="622611"/>
          </a:xfrm>
        </p:grpSpPr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364803" y="4015752"/>
              <a:ext cx="2387274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364803" y="4325748"/>
              <a:ext cx="2387274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364803" y="4638363"/>
              <a:ext cx="2387274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E0FABA0-2DD2-4D94-A056-0BEDB61D1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5"/>
    </mc:Choice>
    <mc:Fallback>
      <p:transition spd="slow" advTm="1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성능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소모 에너지 향상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내장형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542829177"/>
              </p:ext>
            </p:extLst>
          </p:nvPr>
        </p:nvGraphicFramePr>
        <p:xfrm>
          <a:off x="210829" y="1923433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C4B8EF3-B2C2-4484-ABC4-1E9D8D7F5510}"/>
              </a:ext>
            </a:extLst>
          </p:cNvPr>
          <p:cNvGraphicFramePr/>
          <p:nvPr/>
        </p:nvGraphicFramePr>
        <p:xfrm>
          <a:off x="4567803" y="1923432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DC35134-FC96-49AC-84A6-10BB0E366967}"/>
              </a:ext>
            </a:extLst>
          </p:cNvPr>
          <p:cNvCxnSpPr>
            <a:cxnSpLocks/>
          </p:cNvCxnSpPr>
          <p:nvPr/>
        </p:nvCxnSpPr>
        <p:spPr>
          <a:xfrm>
            <a:off x="1975104" y="2572512"/>
            <a:ext cx="1080068" cy="2569643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EAE3C7-126B-4CDC-BE8E-5AFA7F7DB0A6}"/>
              </a:ext>
            </a:extLst>
          </p:cNvPr>
          <p:cNvCxnSpPr>
            <a:cxnSpLocks/>
          </p:cNvCxnSpPr>
          <p:nvPr/>
        </p:nvCxnSpPr>
        <p:spPr>
          <a:xfrm>
            <a:off x="6400800" y="2226833"/>
            <a:ext cx="1043492" cy="299062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C44E9E-E3C2-49D0-BA84-5CAEA6359E3A}"/>
              </a:ext>
            </a:extLst>
          </p:cNvPr>
          <p:cNvSpPr txBox="1"/>
          <p:nvPr/>
        </p:nvSpPr>
        <p:spPr>
          <a:xfrm>
            <a:off x="1699708" y="3342502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99BC1-7DAC-4807-9E5D-69BB55AFBCC5}"/>
              </a:ext>
            </a:extLst>
          </p:cNvPr>
          <p:cNvSpPr txBox="1"/>
          <p:nvPr/>
        </p:nvSpPr>
        <p:spPr>
          <a:xfrm>
            <a:off x="6017849" y="3342501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A99A527-3960-47D2-B586-4F4FD290F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9"/>
    </mc:Choice>
    <mc:Fallback>
      <p:transition spd="slow" advTm="1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</a:t>
            </a:r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EDP(Energy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Delay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Product)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9265A-9D54-4385-B621-3FDC7FD6B774}"/>
              </a:ext>
            </a:extLst>
          </p:cNvPr>
          <p:cNvSpPr txBox="1"/>
          <p:nvPr/>
        </p:nvSpPr>
        <p:spPr>
          <a:xfrm>
            <a:off x="1675825" y="2967335"/>
            <a:ext cx="578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소모 에너지 </a:t>
            </a:r>
            <a:r>
              <a:rPr lang="en-US" altLang="ko-KR" sz="5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 </a:t>
            </a:r>
            <a:r>
              <a:rPr lang="ko-KR" altLang="en-US" sz="5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3DEDFB5-0D67-48E2-91E8-815498E6F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1"/>
    </mc:Choice>
    <mc:Fallback>
      <p:transition spd="slow" advTm="2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EDP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765213706"/>
              </p:ext>
            </p:extLst>
          </p:nvPr>
        </p:nvGraphicFramePr>
        <p:xfrm>
          <a:off x="210829" y="1923433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C4B8EF3-B2C2-4484-ABC4-1E9D8D7F5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5215"/>
              </p:ext>
            </p:extLst>
          </p:nvPr>
        </p:nvGraphicFramePr>
        <p:xfrm>
          <a:off x="4567803" y="1923432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DC35134-FC96-49AC-84A6-10BB0E366967}"/>
              </a:ext>
            </a:extLst>
          </p:cNvPr>
          <p:cNvCxnSpPr>
            <a:cxnSpLocks/>
          </p:cNvCxnSpPr>
          <p:nvPr/>
        </p:nvCxnSpPr>
        <p:spPr>
          <a:xfrm>
            <a:off x="2000922" y="2528047"/>
            <a:ext cx="1065007" cy="2689412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EAE3C7-126B-4CDC-BE8E-5AFA7F7DB0A6}"/>
              </a:ext>
            </a:extLst>
          </p:cNvPr>
          <p:cNvCxnSpPr>
            <a:cxnSpLocks/>
          </p:cNvCxnSpPr>
          <p:nvPr/>
        </p:nvCxnSpPr>
        <p:spPr>
          <a:xfrm>
            <a:off x="6433073" y="2441986"/>
            <a:ext cx="1011219" cy="2775473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C44E9E-E3C2-49D0-BA84-5CAEA6359E3A}"/>
              </a:ext>
            </a:extLst>
          </p:cNvPr>
          <p:cNvSpPr txBox="1"/>
          <p:nvPr/>
        </p:nvSpPr>
        <p:spPr>
          <a:xfrm>
            <a:off x="1699708" y="3342502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0.2%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99BC1-7DAC-4807-9E5D-69BB55AFBCC5}"/>
              </a:ext>
            </a:extLst>
          </p:cNvPr>
          <p:cNvSpPr txBox="1"/>
          <p:nvPr/>
        </p:nvSpPr>
        <p:spPr>
          <a:xfrm>
            <a:off x="6017849" y="3342501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0.04%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D71A45E-8CB2-4256-BF0A-6D725B251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0"/>
    </mc:Choice>
    <mc:Fallback>
      <p:transition spd="slow" advTm="19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00256" y="2373388"/>
            <a:ext cx="8470547" cy="48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내장형 가속기가 더 높은 에너지 효율 향상 정도를 보인다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D919290-694D-4B9E-9F55-7708E4B9A20B}"/>
              </a:ext>
            </a:extLst>
          </p:cNvPr>
          <p:cNvSpPr txBox="1">
            <a:spLocks/>
          </p:cNvSpPr>
          <p:nvPr/>
        </p:nvSpPr>
        <p:spPr>
          <a:xfrm>
            <a:off x="332529" y="3996467"/>
            <a:ext cx="8470547" cy="48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CPU, TPU</a:t>
            </a:r>
            <a:r>
              <a:rPr lang="ko-KR" altLang="en-US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넘어 더 많은 가속기의 비교가 필요하다</a:t>
            </a:r>
            <a:r>
              <a:rPr lang="en-US" altLang="ko-KR" sz="20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2DDD2CC-A681-4F2F-A689-7DE9C88763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41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0"/>
    </mc:Choice>
    <mc:Fallback>
      <p:transition spd="slow" advTm="1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56EDDEB-2E1D-4A70-93D9-544B47C30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"/>
    </mc:Choice>
    <mc:Fallback>
      <p:transition spd="slow" advTm="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EA47A35-538D-41AB-A314-76264DFCC373}"/>
              </a:ext>
            </a:extLst>
          </p:cNvPr>
          <p:cNvSpPr txBox="1"/>
          <p:nvPr/>
        </p:nvSpPr>
        <p:spPr>
          <a:xfrm>
            <a:off x="245194" y="2189025"/>
            <a:ext cx="4636546" cy="136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55600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2.	</a:t>
            </a:r>
            <a:r>
              <a:rPr kumimoji="0" lang="ko-KR" altLang="en-US" sz="16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실험 프로토콜</a:t>
            </a:r>
            <a:endParaRPr kumimoji="0" lang="en-US" altLang="ko-KR" sz="1600" b="1" i="0" u="none" strike="noStrike" kern="1200" cap="none" spc="-50" normalizeH="0" baseline="0" noProof="0" dirty="0">
              <a:ln>
                <a:noFill/>
              </a:ln>
              <a:solidFill>
                <a:srgbClr val="1D314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333375" marR="0" lvl="0" indent="-333375" algn="l" defTabSz="914400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altLang="ko-KR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	</a:t>
            </a: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2.1</a:t>
            </a:r>
            <a:r>
              <a:rPr kumimoji="0" lang="en-US" altLang="ko-KR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	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하드웨어</a:t>
            </a:r>
            <a:endParaRPr kumimoji="0" lang="en-US" altLang="ko-KR" sz="1200" b="1" i="0" u="none" strike="noStrike" kern="1200" cap="none" spc="-50" normalizeH="0" baseline="0" noProof="0" dirty="0">
              <a:ln>
                <a:noFill/>
              </a:ln>
              <a:solidFill>
                <a:srgbClr val="1D314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333375" marR="0" lvl="0" indent="-33337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en-US" altLang="ko-KR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	2.2	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소프트웨어</a:t>
            </a:r>
            <a:endParaRPr kumimoji="0" lang="en-US" altLang="ko-KR" sz="1200" b="1" i="0" u="none" strike="noStrike" kern="1200" cap="none" spc="-50" normalizeH="0" baseline="0" noProof="0" dirty="0">
              <a:ln>
                <a:noFill/>
              </a:ln>
              <a:solidFill>
                <a:srgbClr val="1D314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333375" marR="0" lvl="0" indent="-333375" algn="l" defTabSz="62865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	2.3	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noFill/>
                </a:ln>
                <a:solidFill>
                  <a:srgbClr val="1D314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실험 방법</a:t>
            </a:r>
            <a:endParaRPr kumimoji="0" lang="en-US" altLang="ko-KR" sz="1200" b="1" i="0" u="none" strike="noStrike" kern="1200" cap="none" spc="-50" normalizeH="0" baseline="0" noProof="0" dirty="0">
              <a:ln>
                <a:noFill/>
              </a:ln>
              <a:solidFill>
                <a:srgbClr val="1D314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87A71-CDEA-44CC-9D85-10CE5D76164E}"/>
              </a:ext>
            </a:extLst>
          </p:cNvPr>
          <p:cNvSpPr txBox="1"/>
          <p:nvPr/>
        </p:nvSpPr>
        <p:spPr>
          <a:xfrm>
            <a:off x="255952" y="3479099"/>
            <a:ext cx="4572000" cy="136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+mj-lt"/>
              <a:buAutoNum type="arabicPeriod" startAt="3"/>
            </a:pPr>
            <a:r>
              <a:rPr lang="ko-KR" altLang="en-US" sz="16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1600" b="1" spc="-50" dirty="0">
              <a:solidFill>
                <a:srgbClr val="1D314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lvl="0" indent="-333375">
              <a:lnSpc>
                <a:spcPct val="175000"/>
              </a:lnSpc>
              <a:tabLst>
                <a:tab pos="628650" algn="l"/>
              </a:tabLst>
              <a:defRPr/>
            </a:pP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	3.1	</a:t>
            </a:r>
            <a:r>
              <a:rPr lang="ko-KR" altLang="en-US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소모 에너지</a:t>
            </a:r>
            <a:endParaRPr lang="en-US" altLang="ko-KR" sz="1200" b="1" spc="-50" dirty="0">
              <a:solidFill>
                <a:srgbClr val="1D314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lvl="0" indent="-333375">
              <a:lnSpc>
                <a:spcPct val="150000"/>
              </a:lnSpc>
              <a:tabLst>
                <a:tab pos="628650" algn="l"/>
              </a:tabLst>
              <a:defRPr/>
            </a:pP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	3.2	</a:t>
            </a:r>
            <a:r>
              <a:rPr lang="ko-KR" altLang="en-US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 성능</a:t>
            </a: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소모 에너지 향상</a:t>
            </a:r>
            <a:endParaRPr lang="en-US" altLang="ko-KR" sz="1200" b="1" spc="-50" dirty="0">
              <a:solidFill>
                <a:srgbClr val="1D314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lvl="0" indent="-333375" defTabSz="628650">
              <a:lnSpc>
                <a:spcPct val="150000"/>
              </a:lnSpc>
              <a:defRPr/>
            </a:pP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	3.3	</a:t>
            </a:r>
            <a:r>
              <a:rPr lang="ko-KR" altLang="en-US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EDP(Energy Delay Product)</a:t>
            </a:r>
          </a:p>
        </p:txBody>
      </p:sp>
      <p:sp>
        <p:nvSpPr>
          <p:cNvPr id="25" name="부제목 2"/>
          <p:cNvSpPr txBox="1">
            <a:spLocks/>
          </p:cNvSpPr>
          <p:nvPr/>
        </p:nvSpPr>
        <p:spPr>
          <a:xfrm>
            <a:off x="258954" y="1777839"/>
            <a:ext cx="4568998" cy="510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서론</a:t>
            </a:r>
            <a:endParaRPr lang="en-US" altLang="ko-KR" sz="1600" b="1" spc="-50" dirty="0">
              <a:solidFill>
                <a:srgbClr val="1D314E"/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>
              <a:solidFill>
                <a:srgbClr val="1D314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352370" y="485456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V="1">
            <a:off x="352370" y="528043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364474" y="357251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88E953-9FF3-41D6-A6F8-4DC865A52877}"/>
              </a:ext>
            </a:extLst>
          </p:cNvPr>
          <p:cNvSpPr txBox="1"/>
          <p:nvPr/>
        </p:nvSpPr>
        <p:spPr>
          <a:xfrm>
            <a:off x="243848" y="4760813"/>
            <a:ext cx="4572000" cy="4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+mj-lt"/>
              <a:buAutoNum type="arabicPeriod" startAt="4"/>
            </a:pPr>
            <a:r>
              <a:rPr lang="ko-KR" altLang="en-US" sz="1600" b="1" spc="-50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결론</a:t>
            </a:r>
            <a:endParaRPr lang="ko-KR" altLang="en-US" sz="1600" dirty="0">
              <a:solidFill>
                <a:srgbClr val="1D314E"/>
              </a:solidFill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D1D4BB-4356-486F-AAAE-18156FA73A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8"/>
    </mc:Choice>
    <mc:Fallback>
      <p:transition spd="slow" advTm="3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  <p:set>
                                      <p:cBhvr>
                                        <p:cTn id="5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DAD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314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" grpId="0"/>
      <p:bldP spid="31" grpId="1"/>
      <p:bldP spid="31" grpId="2"/>
      <p:bldP spid="14" grpId="0"/>
      <p:bldP spid="14" grpId="1"/>
      <p:bldP spid="14" grpId="2"/>
      <p:bldP spid="25" grpId="0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서론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8526B8-DA37-43CE-A3C1-35A6E96D6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58" b="96603" l="2295" r="96692">
                        <a14:foregroundMark x1="91542" y1="74404" x2="91542" y2="74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22" y="1237637"/>
            <a:ext cx="6642355" cy="438272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186CBA-5A2E-45FD-BBC8-B134EFA2C6F5}"/>
              </a:ext>
            </a:extLst>
          </p:cNvPr>
          <p:cNvGrpSpPr/>
          <p:nvPr/>
        </p:nvGrpSpPr>
        <p:grpSpPr>
          <a:xfrm>
            <a:off x="1275983" y="2304366"/>
            <a:ext cx="2249268" cy="2249268"/>
            <a:chOff x="1275983" y="2304366"/>
            <a:chExt cx="2249268" cy="22492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AD5413C-C258-4BC2-A6B1-9AA86131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0295" y1="84538" x2="13121" y2="88777"/>
                          <a14:foregroundMark x1="76988" y1="13323" x2="77755" y2="19782"/>
                          <a14:foregroundMark x1="73234" y1="20711" x2="74324" y2="23537"/>
                          <a14:foregroundMark x1="69439" y1="26201" x2="71498" y2="282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275983" y="2304366"/>
              <a:ext cx="2249268" cy="224926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CF31DB-3999-4E51-A5BD-38799648DB94}"/>
                </a:ext>
              </a:extLst>
            </p:cNvPr>
            <p:cNvSpPr txBox="1"/>
            <p:nvPr/>
          </p:nvSpPr>
          <p:spPr>
            <a:xfrm>
              <a:off x="1541639" y="3168886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</a:p>
            <a:p>
              <a:pPr algn="ctr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Accelerator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BDEECC0-8CDE-4D63-B81F-EEB03A7D4A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72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20"/>
    </mc:Choice>
    <mc:Fallback>
      <p:transition spd="slow" advTm="2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413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45 0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서론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5E6DA-7470-4399-8A88-F04BD6AA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33" b="93000" l="88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554" y="2060795"/>
            <a:ext cx="3080043" cy="30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C4BDD9-74F1-487F-9FA4-FB72055D1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667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84" y="989660"/>
            <a:ext cx="2944199" cy="29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C6FFEC-264F-40FC-893F-4A988AE3C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90" b="96232" l="9985" r="89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683" y="989660"/>
            <a:ext cx="2750528" cy="261115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02DD1F-4276-4A2A-A352-626FFC79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000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288" y="3712140"/>
            <a:ext cx="2857395" cy="28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400CD6-F3A7-4DE1-9C6E-C600D8B6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2167" r="97167">
                        <a14:foregroundMark x1="80333" y1="43500" x2="80333" y2="4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88" y="3454341"/>
            <a:ext cx="2857390" cy="28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490941E-BD4D-41BA-857B-52A35B382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40"/>
    </mc:Choice>
    <mc:Fallback>
      <p:transition spd="slow" advTm="4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프로토콜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하드웨어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4FBBB-6794-429D-A714-9D9068074D95}"/>
              </a:ext>
            </a:extLst>
          </p:cNvPr>
          <p:cNvGrpSpPr/>
          <p:nvPr/>
        </p:nvGrpSpPr>
        <p:grpSpPr>
          <a:xfrm>
            <a:off x="2138428" y="2454822"/>
            <a:ext cx="1981312" cy="3067423"/>
            <a:chOff x="1834236" y="2454822"/>
            <a:chExt cx="1981312" cy="306742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F14997B-6FBB-4C16-87DA-A23571C68C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33" b="93000" l="8833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8" t="4411" r="26525" b="7991"/>
            <a:stretch/>
          </p:blipFill>
          <p:spPr bwMode="auto">
            <a:xfrm>
              <a:off x="2141782" y="2454822"/>
              <a:ext cx="1366221" cy="269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5F851-980F-48E2-993E-B86EDC27645B}"/>
                </a:ext>
              </a:extLst>
            </p:cNvPr>
            <p:cNvSpPr txBox="1"/>
            <p:nvPr/>
          </p:nvSpPr>
          <p:spPr>
            <a:xfrm>
              <a:off x="1834236" y="5152913"/>
              <a:ext cx="1981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Coral Accelerator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C5CEBB-6B4D-4D36-9007-1A6A620E2E7F}"/>
              </a:ext>
            </a:extLst>
          </p:cNvPr>
          <p:cNvGrpSpPr/>
          <p:nvPr/>
        </p:nvGrpSpPr>
        <p:grpSpPr>
          <a:xfrm>
            <a:off x="2892418" y="2569213"/>
            <a:ext cx="1731980" cy="3230031"/>
            <a:chOff x="2588226" y="2569213"/>
            <a:chExt cx="1731980" cy="32300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78762-FAB6-45A6-997B-D8DCF48C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6012" y1="10000" x2="6012" y2="12286"/>
                          <a14:foregroundMark x1="6413" y1="21429" x2="6413" y2="22857"/>
                          <a14:foregroundMark x1="7415" y1="38000" x2="7415" y2="41714"/>
                          <a14:foregroundMark x1="8216" y1="81714" x2="8216" y2="83714"/>
                          <a14:foregroundMark x1="14429" y1="84857" x2="16032" y2="84857"/>
                          <a14:foregroundMark x1="13627" y1="87429" x2="14028" y2="87714"/>
                          <a14:foregroundMark x1="52505" y1="67429" x2="52104" y2="74571"/>
                          <a14:foregroundMark x1="77355" y1="70000" x2="81964" y2="69143"/>
                          <a14:foregroundMark x1="66934" y1="82286" x2="67335" y2="85143"/>
                          <a14:foregroundMark x1="7014" y1="48571" x2="7014" y2="49143"/>
                          <a14:foregroundMark x1="68938" y1="9429" x2="67134" y2="12857"/>
                          <a14:foregroundMark x1="85371" y1="67429" x2="85972" y2="751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19561" y="2937878"/>
              <a:ext cx="2469309" cy="17319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E9764D-DDA5-458E-8C1D-E6681BB5AF54}"/>
                </a:ext>
              </a:extLst>
            </p:cNvPr>
            <p:cNvSpPr txBox="1"/>
            <p:nvPr/>
          </p:nvSpPr>
          <p:spPr>
            <a:xfrm>
              <a:off x="2754238" y="5152913"/>
              <a:ext cx="1507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Raspberry pi</a:t>
              </a:r>
            </a:p>
            <a:p>
              <a:pPr algn="ctr"/>
              <a:r>
                <a:rPr lang="en-US" altLang="ko-KR" dirty="0"/>
                <a:t>model B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EF9E56-CFD0-4C29-A9EA-5C98A1A29725}"/>
              </a:ext>
            </a:extLst>
          </p:cNvPr>
          <p:cNvGrpSpPr/>
          <p:nvPr/>
        </p:nvGrpSpPr>
        <p:grpSpPr>
          <a:xfrm>
            <a:off x="5379263" y="2528047"/>
            <a:ext cx="1898148" cy="2994198"/>
            <a:chOff x="5049324" y="2528047"/>
            <a:chExt cx="1898148" cy="2994198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964C68C-90D3-4D5C-AF56-ECD468877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7667" r="91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9" t="20255" r="7157" b="20918"/>
            <a:stretch/>
          </p:blipFill>
          <p:spPr bwMode="auto">
            <a:xfrm rot="5400000">
              <a:off x="4745132" y="2915323"/>
              <a:ext cx="2506532" cy="1731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49313D-459E-4D93-96B3-0BCCDB967D17}"/>
                </a:ext>
              </a:extLst>
            </p:cNvPr>
            <p:cNvSpPr txBox="1"/>
            <p:nvPr/>
          </p:nvSpPr>
          <p:spPr>
            <a:xfrm>
              <a:off x="5049324" y="5152913"/>
              <a:ext cx="1898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Coral Dev Board</a:t>
              </a: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8EA7323-E0FC-47A5-B204-DD9693BD81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39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1"/>
    </mc:Choice>
    <mc:Fallback>
      <p:transition spd="slow" advTm="24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0834 -0.001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프로토콜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소프트웨어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236BA5-63BD-4B1A-AFA9-649B23210D67}"/>
              </a:ext>
            </a:extLst>
          </p:cNvPr>
          <p:cNvGrpSpPr/>
          <p:nvPr/>
        </p:nvGrpSpPr>
        <p:grpSpPr>
          <a:xfrm>
            <a:off x="3155829" y="1555115"/>
            <a:ext cx="2823948" cy="4814944"/>
            <a:chOff x="5066851" y="1433318"/>
            <a:chExt cx="2823948" cy="48149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DF630E-541C-4057-80E0-1C98FE45F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77576" l="0" r="25054">
                          <a14:foregroundMark x1="20582" y1="7919" x2="20582" y2="8646"/>
                          <a14:foregroundMark x1="21067" y1="10586" x2="21875" y2="9495"/>
                          <a14:foregroundMark x1="19639" y1="7919" x2="20124" y2="10586"/>
                          <a14:foregroundMark x1="15302" y1="30707" x2="15409" y2="38101"/>
                          <a14:foregroundMark x1="22953" y1="8444" x2="22818" y2="107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53" b="21015"/>
            <a:stretch/>
          </p:blipFill>
          <p:spPr>
            <a:xfrm>
              <a:off x="5066851" y="1433318"/>
              <a:ext cx="2345167" cy="481494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D29E4A-1264-46E9-826C-A2AE4E9390C0}"/>
                </a:ext>
              </a:extLst>
            </p:cNvPr>
            <p:cNvSpPr/>
            <p:nvPr/>
          </p:nvSpPr>
          <p:spPr>
            <a:xfrm>
              <a:off x="6239435" y="1433319"/>
              <a:ext cx="1269403" cy="10409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DFA44-FF17-4687-A759-94B0F554E1A3}"/>
                </a:ext>
              </a:extLst>
            </p:cNvPr>
            <p:cNvSpPr txBox="1"/>
            <p:nvPr/>
          </p:nvSpPr>
          <p:spPr>
            <a:xfrm>
              <a:off x="6890204" y="2431227"/>
              <a:ext cx="10005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2"/>
                  </a:solidFill>
                </a:rPr>
                <a:t>Parrot</a:t>
              </a:r>
              <a:r>
                <a:rPr lang="ko-KR" altLang="en-US" sz="1100" dirty="0">
                  <a:solidFill>
                    <a:schemeClr val="accent2"/>
                  </a:solidFill>
                </a:rPr>
                <a:t> </a:t>
              </a:r>
              <a:r>
                <a:rPr lang="en-US" altLang="ko-KR" sz="1100" dirty="0">
                  <a:solidFill>
                    <a:schemeClr val="accent2"/>
                  </a:solidFill>
                </a:rPr>
                <a:t>87.0%</a:t>
              </a:r>
              <a:endParaRPr lang="ko-KR" altLang="en-US" sz="11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40FF01-CF9D-4AA9-8426-C655E8AA0FEF}"/>
              </a:ext>
            </a:extLst>
          </p:cNvPr>
          <p:cNvSpPr txBox="1"/>
          <p:nvPr/>
        </p:nvSpPr>
        <p:spPr>
          <a:xfrm>
            <a:off x="2477227" y="2644170"/>
            <a:ext cx="4181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Classification</a:t>
            </a:r>
            <a:endParaRPr lang="ko-KR" altLang="en-US" sz="4800" dirty="0">
              <a:solidFill>
                <a:srgbClr val="1D3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FA54E-0967-4D4D-BC92-05176E4A555E}"/>
              </a:ext>
            </a:extLst>
          </p:cNvPr>
          <p:cNvSpPr txBox="1"/>
          <p:nvPr/>
        </p:nvSpPr>
        <p:spPr>
          <a:xfrm>
            <a:off x="6434084" y="1692361"/>
            <a:ext cx="2153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MobileNet</a:t>
            </a:r>
            <a:r>
              <a:rPr lang="en-US" altLang="ko-KR" sz="2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V2</a:t>
            </a:r>
          </a:p>
          <a:p>
            <a:pPr algn="ctr"/>
            <a:r>
              <a:rPr lang="en-US" altLang="ko-KR" sz="2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400" dirty="0" err="1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iNat</a:t>
            </a:r>
            <a:r>
              <a:rPr lang="en-US" altLang="ko-KR" sz="24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bird)</a:t>
            </a:r>
            <a:endParaRPr lang="ko-KR" altLang="en-US" sz="2400" dirty="0">
              <a:solidFill>
                <a:srgbClr val="1D3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D431820-902D-448E-9F10-4FA63F82D4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9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8"/>
    </mc:Choice>
    <mc:Fallback>
      <p:transition spd="slow" advTm="14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26649 -0.1877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-93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프로토콜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실험 방법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E3ABE-06EB-4AD7-9897-81B851E77C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76970" l="0" r="25485">
                        <a14:foregroundMark x1="14413" y1="30343" x2="14413" y2="38061"/>
                        <a14:foregroundMark x1="15409" y1="29253" x2="15409" y2="30667"/>
                        <a14:foregroundMark x1="19720" y1="8162" x2="20878" y2="11030"/>
                        <a14:foregroundMark x1="19477" y1="9859" x2="19720" y2="10869"/>
                        <a14:foregroundMark x1="22791" y1="9051" x2="22737" y2="11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6" r="73936" b="22083"/>
          <a:stretch/>
        </p:blipFill>
        <p:spPr>
          <a:xfrm>
            <a:off x="469728" y="1251330"/>
            <a:ext cx="1922439" cy="3696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602AE6-78D7-4A07-B7CD-033B87111F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94" b="54222" l="24030" r="42241">
                        <a14:foregroundMark x1="28044" y1="28081" x2="33270" y2="27394"/>
                        <a14:foregroundMark x1="37258" y1="11556" x2="36045" y2="1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7593" r="58859" b="46085"/>
          <a:stretch/>
        </p:blipFill>
        <p:spPr>
          <a:xfrm>
            <a:off x="1018618" y="3761938"/>
            <a:ext cx="1513840" cy="2823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FC1397-AE69-4252-938A-14187C33C3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990" b="63838" l="57166" r="87823">
                        <a14:foregroundMark x1="61395" y1="56485" x2="63820" y2="55313"/>
                        <a14:foregroundMark x1="63712" y1="53980" x2="64170" y2="57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42" t="16668" r="11282" b="34864"/>
          <a:stretch/>
        </p:blipFill>
        <p:spPr>
          <a:xfrm>
            <a:off x="2532458" y="3429000"/>
            <a:ext cx="2905760" cy="29546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EF2226-4088-4FAB-8B1A-7993D7FA98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354" b="98545" l="69989" r="96794">
                        <a14:foregroundMark x1="91810" y1="64889" x2="91810" y2="6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69" t="54481" r="2459" b="-2211"/>
          <a:stretch/>
        </p:blipFill>
        <p:spPr>
          <a:xfrm>
            <a:off x="1890073" y="926570"/>
            <a:ext cx="2612665" cy="2909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E3C9A2-4D89-47F9-8AB3-6C46E3682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76970" l="0" r="25485">
                        <a14:foregroundMark x1="14413" y1="30343" x2="14413" y2="38061"/>
                        <a14:foregroundMark x1="15409" y1="29253" x2="15409" y2="30667"/>
                        <a14:foregroundMark x1="19720" y1="8162" x2="20878" y2="11030"/>
                        <a14:foregroundMark x1="19477" y1="9859" x2="19720" y2="10869"/>
                        <a14:foregroundMark x1="22791" y1="9051" x2="22737" y2="11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6" r="73936" b="22083"/>
          <a:stretch/>
        </p:blipFill>
        <p:spPr>
          <a:xfrm>
            <a:off x="823612" y="1765031"/>
            <a:ext cx="1349353" cy="25946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8FE928-D62F-4B1E-BD32-D6B17CAD17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94" b="54222" l="24030" r="42241">
                        <a14:foregroundMark x1="28044" y1="28081" x2="33270" y2="27394"/>
                        <a14:foregroundMark x1="37258" y1="11556" x2="36045" y2="1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6" t="7593" r="58859" b="46085"/>
          <a:stretch/>
        </p:blipFill>
        <p:spPr>
          <a:xfrm>
            <a:off x="1046867" y="4058414"/>
            <a:ext cx="1062559" cy="19819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64E67C-C67F-4413-8A48-335AE9353D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990" b="63838" l="57166" r="87823">
                        <a14:foregroundMark x1="61395" y1="56485" x2="63820" y2="55313"/>
                        <a14:foregroundMark x1="63712" y1="53980" x2="64170" y2="57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42" t="16668" r="11282" b="34864"/>
          <a:stretch/>
        </p:blipFill>
        <p:spPr>
          <a:xfrm>
            <a:off x="2249717" y="3557136"/>
            <a:ext cx="2039542" cy="20738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33153D-32C1-4302-B0AD-B9617C2927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354" b="98545" l="69989" r="96794">
                        <a14:foregroundMark x1="91810" y1="64889" x2="91810" y2="6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69" t="54481" r="2459" b="-2211"/>
          <a:stretch/>
        </p:blipFill>
        <p:spPr>
          <a:xfrm>
            <a:off x="1748609" y="1555115"/>
            <a:ext cx="1833820" cy="20422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F659D6-13FA-4F99-9D57-0A8198F43734}"/>
              </a:ext>
            </a:extLst>
          </p:cNvPr>
          <p:cNvGrpSpPr/>
          <p:nvPr/>
        </p:nvGrpSpPr>
        <p:grpSpPr>
          <a:xfrm>
            <a:off x="5719491" y="1889249"/>
            <a:ext cx="2350008" cy="3842381"/>
            <a:chOff x="5066851" y="1433318"/>
            <a:chExt cx="2823948" cy="481494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CBC28E0-DA6E-4E57-B358-B990225F7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77576" l="0" r="25054">
                          <a14:foregroundMark x1="20582" y1="7919" x2="20582" y2="8646"/>
                          <a14:foregroundMark x1="21067" y1="10586" x2="21875" y2="9495"/>
                          <a14:foregroundMark x1="19639" y1="7919" x2="20124" y2="10586"/>
                          <a14:foregroundMark x1="15302" y1="30707" x2="15409" y2="38101"/>
                          <a14:foregroundMark x1="22953" y1="8444" x2="22818" y2="107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53" b="21015"/>
            <a:stretch/>
          </p:blipFill>
          <p:spPr>
            <a:xfrm>
              <a:off x="5066851" y="1433318"/>
              <a:ext cx="2345167" cy="481494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9E7FF9B-10F6-4072-8442-E299AA7881DD}"/>
                </a:ext>
              </a:extLst>
            </p:cNvPr>
            <p:cNvSpPr/>
            <p:nvPr/>
          </p:nvSpPr>
          <p:spPr>
            <a:xfrm>
              <a:off x="6239435" y="1433319"/>
              <a:ext cx="1269403" cy="10409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889049-8397-42E0-96EF-C4FAF3B39AF4}"/>
                </a:ext>
              </a:extLst>
            </p:cNvPr>
            <p:cNvSpPr txBox="1"/>
            <p:nvPr/>
          </p:nvSpPr>
          <p:spPr>
            <a:xfrm>
              <a:off x="6890204" y="2431227"/>
              <a:ext cx="10005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2"/>
                  </a:solidFill>
                </a:rPr>
                <a:t>Parrot</a:t>
              </a:r>
              <a:r>
                <a:rPr lang="ko-KR" altLang="en-US" sz="1100" dirty="0">
                  <a:solidFill>
                    <a:schemeClr val="accent2"/>
                  </a:solidFill>
                </a:rPr>
                <a:t> </a:t>
              </a:r>
              <a:r>
                <a:rPr lang="en-US" altLang="ko-KR" sz="1100" dirty="0">
                  <a:solidFill>
                    <a:schemeClr val="accent2"/>
                  </a:solidFill>
                </a:rPr>
                <a:t>87.0%</a:t>
              </a:r>
              <a:endParaRPr lang="ko-KR" altLang="en-US" sz="11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61315D-5F69-495E-8F09-7372C480D08F}"/>
              </a:ext>
            </a:extLst>
          </p:cNvPr>
          <p:cNvSpPr txBox="1"/>
          <p:nvPr/>
        </p:nvSpPr>
        <p:spPr>
          <a:xfrm>
            <a:off x="2746051" y="2473930"/>
            <a:ext cx="36573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dirty="0">
                <a:solidFill>
                  <a:srgbClr val="1D3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 5</a:t>
            </a:r>
            <a:endParaRPr lang="ko-KR" altLang="en-US" sz="14000" dirty="0">
              <a:solidFill>
                <a:srgbClr val="1D3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A3A11CC-8E5E-459F-BF4A-BD6077E7F9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22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0"/>
    </mc:Choice>
    <mc:Fallback>
      <p:transition spd="slow" advTm="1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712206"/>
              </p:ext>
            </p:extLst>
          </p:nvPr>
        </p:nvGraphicFramePr>
        <p:xfrm>
          <a:off x="528598" y="2334409"/>
          <a:ext cx="8078410" cy="289380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4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6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Coral Accelerator + Raspberry pi 3</a:t>
                      </a:r>
                      <a:endParaRPr lang="ko-KR" altLang="en-US" sz="16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Coral Dev Board</a:t>
                      </a:r>
                      <a:endParaRPr lang="ko-KR" altLang="en-US" sz="16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6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사진 </a:t>
                      </a:r>
                      <a:r>
                        <a:rPr lang="ko-KR" altLang="en-US" sz="1600" b="1" spc="-3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전처리</a:t>
                      </a:r>
                      <a:endParaRPr lang="ko-KR" altLang="en-US" sz="16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189.008J</a:t>
                      </a:r>
                      <a:endParaRPr lang="ko-KR" altLang="en-US" sz="16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212.294J</a:t>
                      </a:r>
                      <a:endParaRPr lang="ko-KR" altLang="en-US" sz="16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6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사진 추론</a:t>
                      </a: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12.212J</a:t>
                      </a:r>
                      <a:endParaRPr lang="ko-KR" altLang="en-US" sz="16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5.43J</a:t>
                      </a:r>
                      <a:endParaRPr lang="ko-KR" altLang="en-US" sz="16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600" b="1" spc="-30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합 계</a:t>
                      </a: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30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201.22J</a:t>
                      </a:r>
                      <a:endParaRPr lang="ko-KR" altLang="en-US" sz="1600" b="1" spc="-30" dirty="0">
                        <a:solidFill>
                          <a:srgbClr val="0070C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30" dirty="0">
                          <a:solidFill>
                            <a:srgbClr val="0070C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217.724J</a:t>
                      </a:r>
                      <a:endParaRPr lang="ko-KR" altLang="en-US" sz="1600" b="1" spc="-30" dirty="0">
                        <a:solidFill>
                          <a:srgbClr val="0070C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3455" y="188690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소모 에너지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7DEB67C-86F9-41A9-9953-22331B572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1"/>
    </mc:Choice>
    <mc:Fallback>
      <p:transition spd="slow" advTm="34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 </a:t>
            </a:r>
            <a:r>
              <a:rPr lang="ko-KR" altLang="en-US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9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성능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소모 에너지 향상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USB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형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420983065"/>
              </p:ext>
            </p:extLst>
          </p:nvPr>
        </p:nvGraphicFramePr>
        <p:xfrm>
          <a:off x="210829" y="1923433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277411" y="195231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9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9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C4B8EF3-B2C2-4484-ABC4-1E9D8D7F5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522871"/>
              </p:ext>
            </p:extLst>
          </p:nvPr>
        </p:nvGraphicFramePr>
        <p:xfrm>
          <a:off x="4567803" y="1923432"/>
          <a:ext cx="4006169" cy="381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DC35134-FC96-49AC-84A6-10BB0E366967}"/>
              </a:ext>
            </a:extLst>
          </p:cNvPr>
          <p:cNvCxnSpPr/>
          <p:nvPr/>
        </p:nvCxnSpPr>
        <p:spPr>
          <a:xfrm>
            <a:off x="1947134" y="2398955"/>
            <a:ext cx="1108038" cy="274320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EAE3C7-126B-4CDC-BE8E-5AFA7F7DB0A6}"/>
              </a:ext>
            </a:extLst>
          </p:cNvPr>
          <p:cNvCxnSpPr>
            <a:cxnSpLocks/>
          </p:cNvCxnSpPr>
          <p:nvPr/>
        </p:nvCxnSpPr>
        <p:spPr>
          <a:xfrm>
            <a:off x="6400800" y="2226833"/>
            <a:ext cx="1043492" cy="299062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C44E9E-E3C2-49D0-BA84-5CAEA6359E3A}"/>
              </a:ext>
            </a:extLst>
          </p:cNvPr>
          <p:cNvSpPr txBox="1"/>
          <p:nvPr/>
        </p:nvSpPr>
        <p:spPr>
          <a:xfrm>
            <a:off x="1699708" y="3342502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99BC1-7DAC-4807-9E5D-69BB55AFBCC5}"/>
              </a:ext>
            </a:extLst>
          </p:cNvPr>
          <p:cNvSpPr txBox="1"/>
          <p:nvPr/>
        </p:nvSpPr>
        <p:spPr>
          <a:xfrm>
            <a:off x="6017849" y="3342501"/>
            <a:ext cx="186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4.6%</a:t>
            </a:r>
            <a:endParaRPr lang="ko-KR" altLang="en-US" sz="3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C048D19-65F3-4418-8DD0-629C045B4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7"/>
    </mc:Choice>
    <mc:Fallback>
      <p:transition spd="slow" advTm="1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9|10.1|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1|1.5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8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3180</TotalTime>
  <Words>867</Words>
  <Application>Microsoft Office PowerPoint</Application>
  <PresentationFormat>화면 슬라이드 쇼(4:3)</PresentationFormat>
  <Paragraphs>138</Paragraphs>
  <Slides>14</Slides>
  <Notes>14</Notes>
  <HiddenSlides>0</HiddenSlides>
  <MMClips>14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Wingdings</vt:lpstr>
      <vt:lpstr>굴림</vt:lpstr>
      <vt:lpstr>Arial</vt:lpstr>
      <vt:lpstr>나눔고딕 ExtraBold</vt:lpstr>
      <vt:lpstr>나눔고딕</vt:lpstr>
      <vt:lpstr>Office 테마</vt:lpstr>
      <vt:lpstr>USB형 가속기와 내장형 TPU의 에너지 효율 비교</vt:lpstr>
      <vt:lpstr>목차</vt:lpstr>
      <vt:lpstr>PowerPoint 프레젠테이션</vt:lpstr>
      <vt:lpstr>PowerPoint 프레젠테이션</vt:lpstr>
      <vt:lpstr>하드웨어</vt:lpstr>
      <vt:lpstr>소프트웨어</vt:lpstr>
      <vt:lpstr>실험 방법</vt:lpstr>
      <vt:lpstr>소모 에너지</vt:lpstr>
      <vt:lpstr>성능, 소모 에너지 향상 – USB형</vt:lpstr>
      <vt:lpstr>성능, 소모 에너지 향상 – 내장형</vt:lpstr>
      <vt:lpstr>EDP(Energy Delay Product)</vt:lpstr>
      <vt:lpstr>EDP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강 은선</cp:lastModifiedBy>
  <cp:revision>31</cp:revision>
  <cp:lastPrinted>2011-08-28T13:13:29Z</cp:lastPrinted>
  <dcterms:created xsi:type="dcterms:W3CDTF">2011-08-24T01:05:33Z</dcterms:created>
  <dcterms:modified xsi:type="dcterms:W3CDTF">2020-12-08T15:34:04Z</dcterms:modified>
</cp:coreProperties>
</file>